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301" r:id="rId4"/>
    <p:sldId id="302" r:id="rId5"/>
    <p:sldId id="308" r:id="rId6"/>
    <p:sldId id="303" r:id="rId7"/>
    <p:sldId id="304" r:id="rId8"/>
    <p:sldId id="306" r:id="rId9"/>
    <p:sldId id="300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7" autoAdjust="0"/>
    <p:restoredTop sz="93460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04C42-E032-45EA-8B8D-0EE1AC18D3E5}" type="datetimeFigureOut">
              <a:rPr lang="en-US" smtClean="0"/>
              <a:pPr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DD8AD-E618-4FBF-9DFB-5F5651491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883DC9-5245-45E8-BA7F-CCE98AFECD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16921-7CE9-4A8A-B1B9-333EDEA399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48B46-DB4A-49C6-AE5E-559FC5227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F4AF4-C249-494E-8E6E-F468C3D02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BCC63-7030-4A2E-BE07-33C73D962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5ECD-3627-44E8-BBF2-FC704A421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2F71E-D829-4A0A-81AA-A735E85CB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99BBC-4722-4FE1-9B2C-DA1CB43CFE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BE320-54D8-4782-8038-565E244FAB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4CB59-9243-40B8-89CF-E1410BF84C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C5FC8-A670-424B-A028-F585DAA8C7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58F2E30-3711-4B5E-8AEE-88F1FF3ACCF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924800" cy="14478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Monotype Corsiva" pitchFamily="66" charset="0"/>
              </a:rPr>
              <a:t>Module </a:t>
            </a:r>
            <a:r>
              <a:rPr lang="en-US" sz="5400" dirty="0" smtClean="0">
                <a:solidFill>
                  <a:schemeClr val="accent2"/>
                </a:solidFill>
                <a:latin typeface="Monotype Corsiva" pitchFamily="66" charset="0"/>
              </a:rPr>
              <a:t>7: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8100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Monotype Corsiva" pitchFamily="66" charset="0"/>
              </a:rPr>
              <a:t>File Handling in </a:t>
            </a:r>
          </a:p>
          <a:p>
            <a:pPr algn="ctr"/>
            <a:r>
              <a:rPr lang="en-US" sz="4800" b="1" dirty="0" smtClean="0">
                <a:latin typeface="Monotype Corsiva" pitchFamily="66" charset="0"/>
              </a:rPr>
              <a:t> C# </a:t>
            </a:r>
            <a:endParaRPr lang="en-US" sz="4800" b="1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0" y="22098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dirty="0" smtClean="0"/>
              <a:t>After </a:t>
            </a:r>
            <a:r>
              <a:rPr lang="en-US" dirty="0"/>
              <a:t>completing this session, you will be able to</a:t>
            </a:r>
            <a:r>
              <a:rPr lang="en-US" dirty="0" smtClean="0"/>
              <a:t>:</a:t>
            </a:r>
          </a:p>
          <a:p>
            <a:pPr marL="469900" lvl="1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 marL="469900" lvl="1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Understand what is File Handling </a:t>
            </a:r>
          </a:p>
          <a:p>
            <a:pPr marL="469900" lvl="1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 marL="469900" lvl="1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Understand what is a stream</a:t>
            </a:r>
          </a:p>
          <a:p>
            <a:pPr marL="469900" lvl="1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endParaRPr lang="en-US" dirty="0" smtClean="0"/>
          </a:p>
          <a:p>
            <a:pPr marL="469900" lvl="1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dirty="0" smtClean="0"/>
              <a:t>Work with </a:t>
            </a:r>
            <a:r>
              <a:rPr lang="en-US" dirty="0" err="1" smtClean="0"/>
              <a:t>StreamReader</a:t>
            </a:r>
            <a:r>
              <a:rPr lang="en-US" dirty="0" smtClean="0"/>
              <a:t> and </a:t>
            </a:r>
            <a:r>
              <a:rPr lang="en-US" dirty="0" err="1" smtClean="0"/>
              <a:t>StreamWriter</a:t>
            </a:r>
            <a:endParaRPr lang="en-US" dirty="0" smtClean="0"/>
          </a:p>
          <a:p>
            <a:pPr marL="469900" indent="-469900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  <a:p>
            <a:pPr marL="908050" lvl="1" indent="-436563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endParaRPr lang="en-US" dirty="0" smtClean="0"/>
          </a:p>
          <a:p>
            <a:pPr marL="469900" indent="-469900" eaLnBrk="1" hangingPunct="1">
              <a:lnSpc>
                <a:spcPct val="2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" y="17526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File handling is an unmanaged resource in your  application system. It is outside your application domain (unmanaged resource). It is not managed by CLR.</a:t>
            </a:r>
          </a:p>
          <a:p>
            <a:pPr>
              <a:buClr>
                <a:schemeClr val="accent2"/>
              </a:buClr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Data is stored in two ways, persistent and non-persistent manner.</a:t>
            </a:r>
          </a:p>
          <a:p>
            <a:pPr>
              <a:buClr>
                <a:schemeClr val="accent2"/>
              </a:buClr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When you open a file for reading or writing, it becomes stream.</a:t>
            </a:r>
          </a:p>
          <a:p>
            <a:pPr>
              <a:buClr>
                <a:schemeClr val="accent2"/>
              </a:buClr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b="1" dirty="0" smtClean="0"/>
              <a:t>Stream:</a:t>
            </a:r>
            <a:r>
              <a:rPr lang="en-US" dirty="0" smtClean="0"/>
              <a:t> Stream is a sequence of bytes traveling from a source to a destination over a communication path.</a:t>
            </a:r>
          </a:p>
          <a:p>
            <a:pPr>
              <a:buClr>
                <a:schemeClr val="accent2"/>
              </a:buClr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The two basic streams are input and output streams. Input stream is used to read and output stream is used to write.</a:t>
            </a:r>
          </a:p>
          <a:p>
            <a:pPr>
              <a:buClr>
                <a:schemeClr val="accent2"/>
              </a:buClr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The </a:t>
            </a:r>
            <a:r>
              <a:rPr lang="en-US" b="1" dirty="0" smtClean="0"/>
              <a:t>System.IO</a:t>
            </a:r>
            <a:r>
              <a:rPr lang="en-US" dirty="0" smtClean="0"/>
              <a:t> namespace includes various classes for file handling.</a:t>
            </a:r>
            <a:endParaRPr lang="en-US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Overview of File Handling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err="1" smtClean="0">
                <a:solidFill>
                  <a:schemeClr val="tx2"/>
                </a:solidFill>
              </a:rPr>
              <a:t>StreamWriter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609600" y="1752600"/>
            <a:ext cx="8153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Segoe UI" pitchFamily="34" charset="0"/>
              </a:rPr>
              <a:t>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  <a:cs typeface="Segoe UI" pitchFamily="34" charset="0"/>
              </a:rPr>
              <a:t>StreamWriter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Segoe UI" pitchFamily="34" charset="0"/>
              </a:rPr>
              <a:t> class in inherited from the abstract class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  <a:cs typeface="Segoe UI" pitchFamily="34" charset="0"/>
              </a:rPr>
              <a:t>TextWriter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Segoe UI" pitchFamily="34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Ø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Verdana" pitchFamily="34" charset="0"/>
              <a:cs typeface="Segoe UI" pitchFamily="34" charset="0"/>
            </a:endParaRPr>
          </a:p>
          <a:p>
            <a:pPr marL="60325" lvl="1">
              <a:buClr>
                <a:srgbClr val="C00000"/>
              </a:buClr>
              <a:buFont typeface="Wingdings" pitchFamily="2" charset="2"/>
              <a:buChar char="Ø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Segoe UI" pitchFamily="34" charset="0"/>
              </a:rPr>
              <a:t>The following table describes some of the methods used :</a:t>
            </a:r>
          </a:p>
          <a:p>
            <a:pPr marL="60325" lvl="1"/>
            <a:endParaRPr lang="en-US" dirty="0" smtClean="0">
              <a:cs typeface="Segoe UI" pitchFamily="34" charset="0"/>
            </a:endParaRPr>
          </a:p>
          <a:p>
            <a:pPr marL="60325" lvl="1">
              <a:buClr>
                <a:srgbClr val="0000FF"/>
              </a:buClr>
              <a:buFont typeface="Wingdings" pitchFamily="2" charset="2"/>
              <a:buChar char="v"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Segoe UI" pitchFamily="34" charset="0"/>
              </a:rPr>
              <a:t>Close: </a:t>
            </a:r>
            <a:r>
              <a:rPr lang="en-US" dirty="0" smtClean="0"/>
              <a:t>Closes the current </a:t>
            </a:r>
            <a:r>
              <a:rPr lang="en-US" dirty="0" err="1" smtClean="0"/>
              <a:t>StreamWriter</a:t>
            </a:r>
            <a:r>
              <a:rPr lang="en-US" dirty="0" smtClean="0"/>
              <a:t> object and the underlying stream</a:t>
            </a:r>
          </a:p>
          <a:p>
            <a:pPr marL="60325" lvl="1">
              <a:buClr>
                <a:srgbClr val="0000FF"/>
              </a:buClr>
              <a:buFont typeface="Wingdings" pitchFamily="2" charset="2"/>
              <a:buChar char="v"/>
            </a:pPr>
            <a:endParaRPr lang="en-US" dirty="0" smtClean="0"/>
          </a:p>
          <a:p>
            <a:pPr marL="60325" lvl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Flush: </a:t>
            </a:r>
            <a:r>
              <a:rPr lang="en-US" dirty="0" smtClean="0"/>
              <a:t>Clears all buffers for the current writer and causes any buffered data to be written to the underlying stream</a:t>
            </a:r>
          </a:p>
          <a:p>
            <a:pPr marL="60325" lvl="1">
              <a:buClr>
                <a:srgbClr val="0000FF"/>
              </a:buClr>
              <a:buFont typeface="Wingdings" pitchFamily="2" charset="2"/>
              <a:buChar char="v"/>
            </a:pPr>
            <a:endParaRPr lang="en-US" dirty="0" smtClean="0"/>
          </a:p>
          <a:p>
            <a:pPr marL="60325" lvl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Write: </a:t>
            </a:r>
            <a:r>
              <a:rPr lang="en-US" dirty="0" smtClean="0"/>
              <a:t>Writes to the stream</a:t>
            </a:r>
          </a:p>
          <a:p>
            <a:pPr marL="60325" lvl="1">
              <a:buClr>
                <a:srgbClr val="0000FF"/>
              </a:buClr>
              <a:buFont typeface="Wingdings" pitchFamily="2" charset="2"/>
              <a:buChar char="v"/>
            </a:pPr>
            <a:endParaRPr lang="en-US" dirty="0" smtClean="0"/>
          </a:p>
          <a:p>
            <a:pPr marL="60325" lvl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b="1" i="1" dirty="0" err="1" smtClean="0">
                <a:solidFill>
                  <a:srgbClr val="FF0000"/>
                </a:solidFill>
              </a:rPr>
              <a:t>WriteLine</a:t>
            </a:r>
            <a:r>
              <a:rPr lang="en-US" b="1" i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Writes data specified by the overloaded parameters, followed by end of line</a:t>
            </a:r>
          </a:p>
          <a:p>
            <a:pPr marL="60325" lvl="1"/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Segoe UI" pitchFamily="34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err="1" smtClean="0">
                <a:solidFill>
                  <a:schemeClr val="tx2"/>
                </a:solidFill>
              </a:rPr>
              <a:t>StreamWriter</a:t>
            </a:r>
            <a:r>
              <a:rPr lang="en-US" sz="2400" b="1" dirty="0" smtClean="0">
                <a:solidFill>
                  <a:schemeClr val="tx2"/>
                </a:solidFill>
              </a:rPr>
              <a:t> (contd.)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752600"/>
            <a:ext cx="769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FileStream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fs</a:t>
            </a:r>
            <a:r>
              <a:rPr lang="en-US" b="1" dirty="0" smtClean="0">
                <a:solidFill>
                  <a:srgbClr val="0000FF"/>
                </a:solidFill>
              </a:rPr>
              <a:t> = new </a:t>
            </a:r>
            <a:r>
              <a:rPr lang="en-US" b="1" dirty="0" err="1" smtClean="0">
                <a:solidFill>
                  <a:srgbClr val="0000FF"/>
                </a:solidFill>
              </a:rPr>
              <a:t>FileStream</a:t>
            </a:r>
            <a:r>
              <a:rPr lang="en-US" b="1" dirty="0" smtClean="0">
                <a:solidFill>
                  <a:srgbClr val="0000FF"/>
                </a:solidFill>
              </a:rPr>
              <a:t>("E:\\hallo.txt", 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err="1" smtClean="0">
                <a:solidFill>
                  <a:srgbClr val="0000FF"/>
                </a:solidFill>
              </a:rPr>
              <a:t>FileMode.OpenOrCreate</a:t>
            </a:r>
            <a:r>
              <a:rPr lang="en-US" b="1" dirty="0" smtClean="0">
                <a:solidFill>
                  <a:srgbClr val="0000FF"/>
                </a:solidFill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</a:rPr>
              <a:t>FileAccess.ReadWrite</a:t>
            </a:r>
            <a:r>
              <a:rPr lang="en-US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StreamWriter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sw</a:t>
            </a:r>
            <a:r>
              <a:rPr lang="en-US" b="1" dirty="0" smtClean="0">
                <a:solidFill>
                  <a:srgbClr val="0000FF"/>
                </a:solidFill>
              </a:rPr>
              <a:t> = new </a:t>
            </a:r>
            <a:r>
              <a:rPr lang="en-US" b="1" dirty="0" err="1" smtClean="0">
                <a:solidFill>
                  <a:srgbClr val="0000FF"/>
                </a:solidFill>
              </a:rPr>
              <a:t>StreamWriter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</a:rPr>
              <a:t>fs</a:t>
            </a:r>
            <a:r>
              <a:rPr lang="en-US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b="1" dirty="0" smtClean="0">
                <a:solidFill>
                  <a:srgbClr val="0000FF"/>
                </a:solidFill>
              </a:rPr>
              <a:t>("Enter some data to text file: ");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string name = </a:t>
            </a:r>
            <a:r>
              <a:rPr lang="en-US" b="1" dirty="0" err="1" smtClean="0">
                <a:solidFill>
                  <a:srgbClr val="0000FF"/>
                </a:solidFill>
              </a:rPr>
              <a:t>Console.ReadLine</a:t>
            </a:r>
            <a:r>
              <a:rPr lang="en-US" b="1" dirty="0" smtClean="0">
                <a:solidFill>
                  <a:srgbClr val="0000FF"/>
                </a:solidFill>
              </a:rPr>
              <a:t>();           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sw.WriteLine</a:t>
            </a:r>
            <a:r>
              <a:rPr lang="en-US" b="1" dirty="0" smtClean="0">
                <a:solidFill>
                  <a:srgbClr val="0000FF"/>
                </a:solidFill>
              </a:rPr>
              <a:t>(name);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sw.Flush</a:t>
            </a:r>
            <a:r>
              <a:rPr lang="en-US" b="1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sw.Close</a:t>
            </a:r>
            <a:r>
              <a:rPr lang="en-US" b="1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fs.Close</a:t>
            </a:r>
            <a:r>
              <a:rPr lang="en-US" b="1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err="1" smtClean="0">
                <a:solidFill>
                  <a:schemeClr val="tx2"/>
                </a:solidFill>
              </a:rPr>
              <a:t>StreamReader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784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StreamReader</a:t>
            </a:r>
            <a:r>
              <a:rPr lang="en-US" dirty="0" smtClean="0"/>
              <a:t> class is inherited from the abstract class </a:t>
            </a:r>
            <a:r>
              <a:rPr lang="en-US" dirty="0" err="1" smtClean="0"/>
              <a:t>TextReader</a:t>
            </a:r>
            <a:r>
              <a:rPr lang="en-US" dirty="0" smtClean="0"/>
              <a:t>. 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err="1" smtClean="0"/>
              <a:t>TextReader</a:t>
            </a:r>
            <a:r>
              <a:rPr lang="en-US" dirty="0" smtClean="0"/>
              <a:t> class represents a reader, which can read series of characters.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The following table describes some methods :</a:t>
            </a:r>
          </a:p>
          <a:p>
            <a:endParaRPr lang="en-US" dirty="0" smtClean="0"/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Close: </a:t>
            </a:r>
            <a:r>
              <a:rPr lang="en-US" dirty="0" smtClean="0"/>
              <a:t>Closes the object of </a:t>
            </a:r>
            <a:r>
              <a:rPr lang="en-US" dirty="0" err="1" smtClean="0"/>
              <a:t>StreamReader</a:t>
            </a:r>
            <a:r>
              <a:rPr lang="en-US" dirty="0" smtClean="0"/>
              <a:t> class and the underlying stream, and release any system resources associated with the reader.</a:t>
            </a:r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Read: </a:t>
            </a:r>
            <a:r>
              <a:rPr lang="en-US" dirty="0" smtClean="0"/>
              <a:t>Reads the next character or the next set of characters from the stream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err="1" smtClean="0">
                <a:solidFill>
                  <a:schemeClr val="tx2"/>
                </a:solidFill>
              </a:rPr>
              <a:t>StreamReader</a:t>
            </a:r>
            <a:r>
              <a:rPr lang="en-US" sz="2400" b="1" dirty="0" smtClean="0">
                <a:solidFill>
                  <a:schemeClr val="tx2"/>
                </a:solidFill>
              </a:rPr>
              <a:t> (contd.)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ReadLine: </a:t>
            </a:r>
            <a:r>
              <a:rPr lang="en-US" dirty="0" smtClean="0"/>
              <a:t>Reads a line of characters from the current stream and returns data as a string.</a:t>
            </a:r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rgbClr val="0000FF"/>
              </a:buCl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Seek: </a:t>
            </a:r>
            <a:r>
              <a:rPr lang="en-US" dirty="0" smtClean="0"/>
              <a:t>Allows the read/write position to be moved to any position with the 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685800" y="8382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400" b="1" dirty="0" err="1" smtClean="0">
                <a:solidFill>
                  <a:schemeClr val="tx2"/>
                </a:solidFill>
              </a:rPr>
              <a:t>StreamReader</a:t>
            </a:r>
            <a:r>
              <a:rPr lang="en-US" sz="2400" b="1" dirty="0" smtClean="0">
                <a:solidFill>
                  <a:schemeClr val="tx2"/>
                </a:solidFill>
              </a:rPr>
              <a:t> (contd.)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string path;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b="1" dirty="0" smtClean="0">
                <a:solidFill>
                  <a:srgbClr val="0000FF"/>
                </a:solidFill>
              </a:rPr>
              <a:t>("Enter the file location: ");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path = </a:t>
            </a:r>
            <a:r>
              <a:rPr lang="en-US" b="1" dirty="0" err="1" smtClean="0">
                <a:solidFill>
                  <a:srgbClr val="0000FF"/>
                </a:solidFill>
              </a:rPr>
              <a:t>Console.ReadLine</a:t>
            </a:r>
            <a:r>
              <a:rPr lang="en-US" b="1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FileStream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fs</a:t>
            </a:r>
            <a:r>
              <a:rPr lang="en-US" b="1" dirty="0" smtClean="0">
                <a:solidFill>
                  <a:srgbClr val="0000FF"/>
                </a:solidFill>
              </a:rPr>
              <a:t> = new </a:t>
            </a:r>
            <a:r>
              <a:rPr lang="en-US" b="1" dirty="0" err="1" smtClean="0">
                <a:solidFill>
                  <a:srgbClr val="0000FF"/>
                </a:solidFill>
              </a:rPr>
              <a:t>FileStream</a:t>
            </a:r>
            <a:r>
              <a:rPr lang="en-US" b="1" dirty="0" smtClean="0">
                <a:solidFill>
                  <a:srgbClr val="0000FF"/>
                </a:solidFill>
              </a:rPr>
              <a:t>(path, </a:t>
            </a:r>
            <a:r>
              <a:rPr lang="en-US" b="1" dirty="0" err="1" smtClean="0">
                <a:solidFill>
                  <a:srgbClr val="0000FF"/>
                </a:solidFill>
              </a:rPr>
              <a:t>FileMode.Open</a:t>
            </a:r>
            <a:r>
              <a:rPr lang="en-US" b="1" dirty="0" smtClean="0">
                <a:solidFill>
                  <a:srgbClr val="0000FF"/>
                </a:solidFill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</a:rPr>
              <a:t>FileAccess.Read</a:t>
            </a:r>
            <a:r>
              <a:rPr lang="en-US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StreamReader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sr</a:t>
            </a:r>
            <a:r>
              <a:rPr lang="en-US" b="1" dirty="0" smtClean="0">
                <a:solidFill>
                  <a:srgbClr val="0000FF"/>
                </a:solidFill>
              </a:rPr>
              <a:t> = new </a:t>
            </a:r>
            <a:r>
              <a:rPr lang="en-US" b="1" dirty="0" err="1" smtClean="0">
                <a:solidFill>
                  <a:srgbClr val="0000FF"/>
                </a:solidFill>
              </a:rPr>
              <a:t>StreamReader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</a:rPr>
              <a:t>fs</a:t>
            </a:r>
            <a:r>
              <a:rPr lang="en-US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sr.BaseStream.Seek</a:t>
            </a:r>
            <a:r>
              <a:rPr lang="en-US" b="1" dirty="0" smtClean="0">
                <a:solidFill>
                  <a:srgbClr val="0000FF"/>
                </a:solidFill>
              </a:rPr>
              <a:t>(0, </a:t>
            </a:r>
            <a:r>
              <a:rPr lang="en-US" b="1" dirty="0" err="1" smtClean="0">
                <a:solidFill>
                  <a:srgbClr val="0000FF"/>
                </a:solidFill>
              </a:rPr>
              <a:t>SeekOrigin.Begin</a:t>
            </a:r>
            <a:r>
              <a:rPr lang="en-US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string read;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while ((read = </a:t>
            </a:r>
            <a:r>
              <a:rPr lang="en-US" b="1" dirty="0" err="1" smtClean="0">
                <a:solidFill>
                  <a:srgbClr val="0000FF"/>
                </a:solidFill>
              </a:rPr>
              <a:t>sr.ReadLine</a:t>
            </a:r>
            <a:r>
              <a:rPr lang="en-US" b="1" dirty="0" smtClean="0">
                <a:solidFill>
                  <a:srgbClr val="0000FF"/>
                </a:solidFill>
              </a:rPr>
              <a:t>()) != null)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{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    </a:t>
            </a:r>
            <a:r>
              <a:rPr lang="en-US" b="1" dirty="0" err="1" smtClean="0">
                <a:solidFill>
                  <a:srgbClr val="0000FF"/>
                </a:solidFill>
              </a:rPr>
              <a:t>Console.WriteLine</a:t>
            </a:r>
            <a:r>
              <a:rPr lang="en-US" b="1" dirty="0" smtClean="0">
                <a:solidFill>
                  <a:srgbClr val="0000FF"/>
                </a:solidFill>
              </a:rPr>
              <a:t>(read);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}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                    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sr.Close</a:t>
            </a:r>
            <a:r>
              <a:rPr lang="en-US" b="1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b="1" dirty="0" err="1" smtClean="0">
                <a:solidFill>
                  <a:srgbClr val="0000FF"/>
                </a:solidFill>
              </a:rPr>
              <a:t>fs.Close</a:t>
            </a:r>
            <a:r>
              <a:rPr lang="en-US" b="1" dirty="0" smtClean="0">
                <a:solidFill>
                  <a:srgbClr val="0000FF"/>
                </a:solidFill>
              </a:rPr>
              <a:t>();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743200"/>
            <a:ext cx="8001000" cy="1216025"/>
          </a:xfrm>
        </p:spPr>
        <p:txBody>
          <a:bodyPr/>
          <a:lstStyle/>
          <a:p>
            <a:pPr algn="ctr"/>
            <a:r>
              <a:rPr lang="en-US" sz="6000">
                <a:solidFill>
                  <a:schemeClr val="accent2"/>
                </a:solidFill>
                <a:latin typeface="Monotype Corsiva" pitchFamily="66" charset="0"/>
              </a:rPr>
              <a:t>Thank You…!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750</TotalTime>
  <Words>312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Profile</vt:lpstr>
      <vt:lpstr>Module 7: </vt:lpstr>
      <vt:lpstr>Slide 2</vt:lpstr>
      <vt:lpstr>Slide 3</vt:lpstr>
      <vt:lpstr>Slide 4</vt:lpstr>
      <vt:lpstr>Slide 5</vt:lpstr>
      <vt:lpstr>Slide 6</vt:lpstr>
      <vt:lpstr>Slide 7</vt:lpstr>
      <vt:lpstr>Slide 8</vt:lpstr>
      <vt:lpstr>Thank You…!</vt:lpstr>
    </vt:vector>
  </TitlesOfParts>
  <Company>Digital Domain India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Introduction to MS SQL Server 2008</dc:title>
  <dc:creator>kaushikn</dc:creator>
  <cp:lastModifiedBy>user</cp:lastModifiedBy>
  <cp:revision>62</cp:revision>
  <dcterms:created xsi:type="dcterms:W3CDTF">2012-05-23T09:08:30Z</dcterms:created>
  <dcterms:modified xsi:type="dcterms:W3CDTF">2014-07-23T08:02:06Z</dcterms:modified>
</cp:coreProperties>
</file>