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1" r:id="rId4"/>
    <p:sldId id="258" r:id="rId5"/>
    <p:sldId id="260" r:id="rId6"/>
    <p:sldId id="261" r:id="rId7"/>
    <p:sldId id="266" r:id="rId8"/>
    <p:sldId id="262" r:id="rId9"/>
    <p:sldId id="268" r:id="rId10"/>
    <p:sldId id="267" r:id="rId11"/>
    <p:sldId id="265" r:id="rId12"/>
    <p:sldId id="264"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4C9FB0-29A8-41E5-99AC-37EAA478CBC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80016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C9FB0-29A8-41E5-99AC-37EAA478CBC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167193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C9FB0-29A8-41E5-99AC-37EAA478CBC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428251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C9FB0-29A8-41E5-99AC-37EAA478CBC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293923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4C9FB0-29A8-41E5-99AC-37EAA478CBC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61384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4C9FB0-29A8-41E5-99AC-37EAA478CBC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87929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4C9FB0-29A8-41E5-99AC-37EAA478CBCD}"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19905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4C9FB0-29A8-41E5-99AC-37EAA478CBCD}"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102694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9FB0-29A8-41E5-99AC-37EAA478CBCD}"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294470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4C9FB0-29A8-41E5-99AC-37EAA478CBC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164104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4C9FB0-29A8-41E5-99AC-37EAA478CBC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9C5E-3199-4D30-ABBB-87E510D21A9F}" type="slidenum">
              <a:rPr lang="en-US" smtClean="0"/>
              <a:t>‹#›</a:t>
            </a:fld>
            <a:endParaRPr lang="en-US"/>
          </a:p>
        </p:txBody>
      </p:sp>
    </p:spTree>
    <p:extLst>
      <p:ext uri="{BB962C8B-B14F-4D97-AF65-F5344CB8AC3E}">
        <p14:creationId xmlns:p14="http://schemas.microsoft.com/office/powerpoint/2010/main" val="300960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C9FB0-29A8-41E5-99AC-37EAA478CBCD}"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49C5E-3199-4D30-ABBB-87E510D21A9F}" type="slidenum">
              <a:rPr lang="en-US" smtClean="0"/>
              <a:t>‹#›</a:t>
            </a:fld>
            <a:endParaRPr lang="en-US"/>
          </a:p>
        </p:txBody>
      </p:sp>
    </p:spTree>
    <p:extLst>
      <p:ext uri="{BB962C8B-B14F-4D97-AF65-F5344CB8AC3E}">
        <p14:creationId xmlns:p14="http://schemas.microsoft.com/office/powerpoint/2010/main" val="407135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CS3441 Assignment Report</a:t>
            </a:r>
            <a:endParaRPr lang="en-US" dirty="0"/>
          </a:p>
        </p:txBody>
      </p:sp>
    </p:spTree>
    <p:extLst>
      <p:ext uri="{BB962C8B-B14F-4D97-AF65-F5344CB8AC3E}">
        <p14:creationId xmlns:p14="http://schemas.microsoft.com/office/powerpoint/2010/main" val="7599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75089"/>
            <a:ext cx="6172200" cy="3098297"/>
          </a:xfrm>
        </p:spPr>
      </p:pic>
      <p:sp>
        <p:nvSpPr>
          <p:cNvPr id="4" name="Text Placeholder 3"/>
          <p:cNvSpPr>
            <a:spLocks noGrp="1"/>
          </p:cNvSpPr>
          <p:nvPr>
            <p:ph type="body" sz="half" idx="2"/>
          </p:nvPr>
        </p:nvSpPr>
        <p:spPr>
          <a:xfrm>
            <a:off x="963966" y="2057400"/>
            <a:ext cx="3932237" cy="3811588"/>
          </a:xfrm>
        </p:spPr>
        <p:txBody>
          <a:bodyPr/>
          <a:lstStyle/>
          <a:p>
            <a:r>
              <a:rPr lang="en-US" dirty="0" smtClean="0"/>
              <a:t>In this case the inputs for A1A2 are 11 and the inputs for B1B2 </a:t>
            </a:r>
            <a:r>
              <a:rPr lang="en-US" dirty="0" smtClean="0"/>
              <a:t>are </a:t>
            </a:r>
            <a:r>
              <a:rPr lang="en-US" dirty="0" smtClean="0"/>
              <a:t>01 but the addition to the least significant bits generates a carry output and the output is then added to the most significant bits also generating a carry output hence adder’s output will be 100 as demonstrated by the picture on the right. </a:t>
            </a:r>
          </a:p>
          <a:p>
            <a:endParaRPr lang="en-US" dirty="0"/>
          </a:p>
        </p:txBody>
      </p:sp>
    </p:spTree>
    <p:extLst>
      <p:ext uri="{BB962C8B-B14F-4D97-AF65-F5344CB8AC3E}">
        <p14:creationId xmlns:p14="http://schemas.microsoft.com/office/powerpoint/2010/main" val="292748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34313"/>
            <a:ext cx="6172200" cy="2979849"/>
          </a:xfrm>
        </p:spPr>
      </p:pic>
      <p:sp>
        <p:nvSpPr>
          <p:cNvPr id="4" name="Text Placeholder 3"/>
          <p:cNvSpPr>
            <a:spLocks noGrp="1"/>
          </p:cNvSpPr>
          <p:nvPr>
            <p:ph type="body" sz="half" idx="2"/>
          </p:nvPr>
        </p:nvSpPr>
        <p:spPr/>
        <p:txBody>
          <a:bodyPr/>
          <a:lstStyle/>
          <a:p>
            <a:r>
              <a:rPr lang="en-US" dirty="0"/>
              <a:t>In this case the inputs for A1A2 are 11 and the inputs for B1B2 are </a:t>
            </a:r>
            <a:r>
              <a:rPr lang="en-US" dirty="0" smtClean="0"/>
              <a:t>11 </a:t>
            </a:r>
            <a:r>
              <a:rPr lang="en-US" dirty="0"/>
              <a:t>but </a:t>
            </a:r>
            <a:r>
              <a:rPr lang="en-US" dirty="0" smtClean="0"/>
              <a:t>the addition to the least significant bits generates a carry output and leaves a zero behind and the </a:t>
            </a:r>
            <a:r>
              <a:rPr lang="en-US" dirty="0"/>
              <a:t>addition to the most significant </a:t>
            </a:r>
            <a:r>
              <a:rPr lang="en-US" dirty="0" smtClean="0"/>
              <a:t>bits together with the carry output </a:t>
            </a:r>
            <a:r>
              <a:rPr lang="en-US" dirty="0"/>
              <a:t>generates </a:t>
            </a:r>
            <a:r>
              <a:rPr lang="en-US" dirty="0" smtClean="0"/>
              <a:t>another </a:t>
            </a:r>
            <a:r>
              <a:rPr lang="en-US" dirty="0"/>
              <a:t>carry output and leaves a </a:t>
            </a:r>
            <a:r>
              <a:rPr lang="en-US" dirty="0" smtClean="0"/>
              <a:t>one </a:t>
            </a:r>
            <a:r>
              <a:rPr lang="en-US" dirty="0"/>
              <a:t>behind hence adder’s output will be </a:t>
            </a:r>
            <a:r>
              <a:rPr lang="en-US" dirty="0" smtClean="0"/>
              <a:t>110 </a:t>
            </a:r>
            <a:r>
              <a:rPr lang="en-US" dirty="0"/>
              <a:t>as demonstrated by the picture on the right</a:t>
            </a:r>
          </a:p>
        </p:txBody>
      </p:sp>
    </p:spTree>
    <p:extLst>
      <p:ext uri="{BB962C8B-B14F-4D97-AF65-F5344CB8AC3E}">
        <p14:creationId xmlns:p14="http://schemas.microsoft.com/office/powerpoint/2010/main" val="312398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01858"/>
            <a:ext cx="6172200" cy="2955835"/>
          </a:xfrm>
        </p:spPr>
      </p:pic>
      <p:sp>
        <p:nvSpPr>
          <p:cNvPr id="4" name="Text Placeholder 3"/>
          <p:cNvSpPr>
            <a:spLocks noGrp="1"/>
          </p:cNvSpPr>
          <p:nvPr>
            <p:ph type="body" sz="half" idx="2"/>
          </p:nvPr>
        </p:nvSpPr>
        <p:spPr/>
        <p:txBody>
          <a:bodyPr/>
          <a:lstStyle/>
          <a:p>
            <a:r>
              <a:rPr lang="en-US" dirty="0"/>
              <a:t>In this case the inputs for A1A2 are 11 and the inputs for </a:t>
            </a:r>
            <a:r>
              <a:rPr lang="en-US" dirty="0" smtClean="0"/>
              <a:t>B1B2 </a:t>
            </a:r>
            <a:r>
              <a:rPr lang="en-US" dirty="0"/>
              <a:t>are </a:t>
            </a:r>
            <a:r>
              <a:rPr lang="en-US" dirty="0" smtClean="0"/>
              <a:t>10 </a:t>
            </a:r>
            <a:r>
              <a:rPr lang="en-US" dirty="0"/>
              <a:t>but the </a:t>
            </a:r>
            <a:r>
              <a:rPr lang="en-US" dirty="0" smtClean="0"/>
              <a:t>addition to the most significant bits generates a carry output and leaves a zero behind </a:t>
            </a:r>
            <a:r>
              <a:rPr lang="en-US" dirty="0"/>
              <a:t>hence adder’s output will </a:t>
            </a:r>
            <a:r>
              <a:rPr lang="en-US" dirty="0" smtClean="0"/>
              <a:t>be 101 </a:t>
            </a:r>
            <a:r>
              <a:rPr lang="en-US" dirty="0"/>
              <a:t>as demonstrated by the picture on the right. </a:t>
            </a:r>
          </a:p>
        </p:txBody>
      </p:sp>
    </p:spTree>
    <p:extLst>
      <p:ext uri="{BB962C8B-B14F-4D97-AF65-F5344CB8AC3E}">
        <p14:creationId xmlns:p14="http://schemas.microsoft.com/office/powerpoint/2010/main" val="152884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Strategy </a:t>
            </a:r>
            <a:endParaRPr lang="en-US" dirty="0"/>
          </a:p>
        </p:txBody>
      </p:sp>
      <p:sp>
        <p:nvSpPr>
          <p:cNvPr id="3" name="Content Placeholder 2"/>
          <p:cNvSpPr>
            <a:spLocks noGrp="1"/>
          </p:cNvSpPr>
          <p:nvPr>
            <p:ph idx="1"/>
          </p:nvPr>
        </p:nvSpPr>
        <p:spPr/>
        <p:txBody>
          <a:bodyPr>
            <a:normAutofit/>
          </a:bodyPr>
          <a:lstStyle/>
          <a:p>
            <a:r>
              <a:rPr lang="en-US" sz="1800" dirty="0" smtClean="0"/>
              <a:t>The group facilitated the use of trial and error method to test whether the full adder is fully functional.</a:t>
            </a:r>
          </a:p>
          <a:p>
            <a:r>
              <a:rPr lang="en-US" sz="1800" dirty="0" smtClean="0"/>
              <a:t>Trial and error method-</a:t>
            </a:r>
            <a:r>
              <a:rPr lang="en-US" sz="1800" dirty="0"/>
              <a:t> a fundamental method of problem-solving characterized by repeated, varied attempts which are continued until success, or until the practicer stops trying</a:t>
            </a:r>
            <a:r>
              <a:rPr lang="en-US" sz="1800" dirty="0" smtClean="0"/>
              <a:t>.</a:t>
            </a:r>
          </a:p>
          <a:p>
            <a:r>
              <a:rPr lang="en-US" sz="1800" dirty="0" smtClean="0"/>
              <a:t>Different two bit binary </a:t>
            </a:r>
            <a:r>
              <a:rPr lang="en-US" sz="1600" dirty="0" smtClean="0"/>
              <a:t>numbers(Test cases)</a:t>
            </a:r>
            <a:r>
              <a:rPr lang="en-US" sz="1800" dirty="0" smtClean="0"/>
              <a:t> were input in different trials and the output was observed and confirmed to be accurate for all trials hence the conclusion was that the full adder is efficient and functions correctly</a:t>
            </a:r>
            <a:r>
              <a:rPr lang="en-US" sz="1800" dirty="0"/>
              <a:t>.</a:t>
            </a:r>
            <a:endParaRPr lang="en-US" sz="1800" dirty="0" smtClean="0"/>
          </a:p>
          <a:p>
            <a:r>
              <a:rPr lang="en-US" sz="1800" dirty="0" smtClean="0"/>
              <a:t>During the testing some of the two bit binary numbers were not computed correctly due to the carry generated by the least significant bits not being considered  by the full adder so the group referred back to the truth table for the adder and configured the gates such that the adder functioned correctly for every set of two bit numbers.</a:t>
            </a:r>
          </a:p>
          <a:p>
            <a:endParaRPr lang="en-US" sz="1800" dirty="0"/>
          </a:p>
        </p:txBody>
      </p:sp>
    </p:spTree>
    <p:extLst>
      <p:ext uri="{BB962C8B-B14F-4D97-AF65-F5344CB8AC3E}">
        <p14:creationId xmlns:p14="http://schemas.microsoft.com/office/powerpoint/2010/main" val="339537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sz="1600" dirty="0" smtClean="0"/>
              <a:t>The conclusion was that two half adders can be used to built a fully functional full adder.</a:t>
            </a:r>
            <a:endParaRPr lang="en-US" sz="1600" dirty="0"/>
          </a:p>
        </p:txBody>
      </p:sp>
    </p:spTree>
    <p:extLst>
      <p:ext uri="{BB962C8B-B14F-4D97-AF65-F5344CB8AC3E}">
        <p14:creationId xmlns:p14="http://schemas.microsoft.com/office/powerpoint/2010/main" val="96022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design a fully functional two bit binary adder using basic logic gates which will produce a three bit output. </a:t>
            </a:r>
            <a:endParaRPr lang="en-US" dirty="0"/>
          </a:p>
        </p:txBody>
      </p:sp>
    </p:spTree>
    <p:extLst>
      <p:ext uri="{BB962C8B-B14F-4D97-AF65-F5344CB8AC3E}">
        <p14:creationId xmlns:p14="http://schemas.microsoft.com/office/powerpoint/2010/main" val="266152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Schematic Diagram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862" y="1825625"/>
            <a:ext cx="9282276" cy="4351338"/>
          </a:xfrm>
        </p:spPr>
      </p:pic>
    </p:spTree>
    <p:extLst>
      <p:ext uri="{BB962C8B-B14F-4D97-AF65-F5344CB8AC3E}">
        <p14:creationId xmlns:p14="http://schemas.microsoft.com/office/powerpoint/2010/main" val="325098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071" y="1257300"/>
            <a:ext cx="6691086" cy="3528482"/>
          </a:xfrm>
        </p:spPr>
      </p:pic>
      <p:sp>
        <p:nvSpPr>
          <p:cNvPr id="4" name="Text Placeholder 3"/>
          <p:cNvSpPr>
            <a:spLocks noGrp="1"/>
          </p:cNvSpPr>
          <p:nvPr>
            <p:ph type="body" sz="half" idx="2"/>
          </p:nvPr>
        </p:nvSpPr>
        <p:spPr/>
        <p:txBody>
          <a:bodyPr/>
          <a:lstStyle/>
          <a:p>
            <a:r>
              <a:rPr lang="en-US" dirty="0" smtClean="0"/>
              <a:t>In this case the inputs for A1A2 which is a two bit binary number are 00 and the inputs for B1B2 which is also a two bit binary number are 00 hence the adder’s output will also be 000. </a:t>
            </a:r>
            <a:endParaRPr lang="en-US" dirty="0"/>
          </a:p>
        </p:txBody>
      </p:sp>
    </p:spTree>
    <p:extLst>
      <p:ext uri="{BB962C8B-B14F-4D97-AF65-F5344CB8AC3E}">
        <p14:creationId xmlns:p14="http://schemas.microsoft.com/office/powerpoint/2010/main" val="377460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943" y="1175657"/>
            <a:ext cx="6966857" cy="4122057"/>
          </a:xfrm>
        </p:spPr>
      </p:pic>
      <p:sp>
        <p:nvSpPr>
          <p:cNvPr id="4" name="Text Placeholder 3"/>
          <p:cNvSpPr>
            <a:spLocks noGrp="1"/>
          </p:cNvSpPr>
          <p:nvPr>
            <p:ph type="body" sz="half" idx="2"/>
          </p:nvPr>
        </p:nvSpPr>
        <p:spPr/>
        <p:txBody>
          <a:bodyPr/>
          <a:lstStyle/>
          <a:p>
            <a:r>
              <a:rPr lang="en-US" dirty="0" smtClean="0"/>
              <a:t>In this case the inputs for A1A2 are 01 and the inputs for B1B2 </a:t>
            </a:r>
            <a:r>
              <a:rPr lang="en-US" dirty="0" smtClean="0"/>
              <a:t>are </a:t>
            </a:r>
            <a:r>
              <a:rPr lang="en-US" dirty="0" smtClean="0"/>
              <a:t>00 hence the adder’s output will be 001 demonstrated by the picture on the right. </a:t>
            </a:r>
          </a:p>
          <a:p>
            <a:endParaRPr lang="en-US" dirty="0"/>
          </a:p>
        </p:txBody>
      </p:sp>
    </p:spTree>
    <p:extLst>
      <p:ext uri="{BB962C8B-B14F-4D97-AF65-F5344CB8AC3E}">
        <p14:creationId xmlns:p14="http://schemas.microsoft.com/office/powerpoint/2010/main" val="67917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0971" y="1654629"/>
            <a:ext cx="6691086" cy="4107541"/>
          </a:xfrm>
        </p:spPr>
      </p:pic>
      <p:sp>
        <p:nvSpPr>
          <p:cNvPr id="4" name="Text Placeholder 3"/>
          <p:cNvSpPr>
            <a:spLocks noGrp="1"/>
          </p:cNvSpPr>
          <p:nvPr>
            <p:ph type="body" sz="half" idx="2"/>
          </p:nvPr>
        </p:nvSpPr>
        <p:spPr/>
        <p:txBody>
          <a:bodyPr/>
          <a:lstStyle/>
          <a:p>
            <a:r>
              <a:rPr lang="en-US" dirty="0" smtClean="0"/>
              <a:t>In this case the inputs for A1A2 are 10 and the inputs for B1B2 </a:t>
            </a:r>
            <a:r>
              <a:rPr lang="en-US" dirty="0" smtClean="0"/>
              <a:t>are </a:t>
            </a:r>
            <a:r>
              <a:rPr lang="en-US" dirty="0" smtClean="0"/>
              <a:t>00 hence the adder’s output will be 010 demonstrated by the picture on the right. </a:t>
            </a:r>
          </a:p>
          <a:p>
            <a:endParaRPr lang="en-US" dirty="0" smtClean="0"/>
          </a:p>
          <a:p>
            <a:endParaRPr lang="en-US" dirty="0"/>
          </a:p>
        </p:txBody>
      </p:sp>
    </p:spTree>
    <p:extLst>
      <p:ext uri="{BB962C8B-B14F-4D97-AF65-F5344CB8AC3E}">
        <p14:creationId xmlns:p14="http://schemas.microsoft.com/office/powerpoint/2010/main" val="405468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843314"/>
            <a:ext cx="6776583" cy="4025674"/>
          </a:xfrm>
        </p:spPr>
      </p:pic>
      <p:sp>
        <p:nvSpPr>
          <p:cNvPr id="4" name="Text Placeholder 3"/>
          <p:cNvSpPr>
            <a:spLocks noGrp="1"/>
          </p:cNvSpPr>
          <p:nvPr>
            <p:ph type="body" sz="half" idx="2"/>
          </p:nvPr>
        </p:nvSpPr>
        <p:spPr/>
        <p:txBody>
          <a:bodyPr/>
          <a:lstStyle/>
          <a:p>
            <a:r>
              <a:rPr lang="en-US" dirty="0" smtClean="0"/>
              <a:t>In this case the inputs for A1A2 are 11 and the inputs for B1B2 </a:t>
            </a:r>
            <a:r>
              <a:rPr lang="en-US" dirty="0" smtClean="0"/>
              <a:t>are </a:t>
            </a:r>
            <a:r>
              <a:rPr lang="en-US" dirty="0" smtClean="0"/>
              <a:t>00 hence the adder’s output will be 011 demonstrated by the picture on the right. </a:t>
            </a:r>
          </a:p>
        </p:txBody>
      </p:sp>
    </p:spTree>
    <p:extLst>
      <p:ext uri="{BB962C8B-B14F-4D97-AF65-F5344CB8AC3E}">
        <p14:creationId xmlns:p14="http://schemas.microsoft.com/office/powerpoint/2010/main" val="250761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34147"/>
            <a:ext cx="6172200" cy="2980180"/>
          </a:xfrm>
        </p:spPr>
      </p:pic>
      <p:sp>
        <p:nvSpPr>
          <p:cNvPr id="4" name="Text Placeholder 3"/>
          <p:cNvSpPr>
            <a:spLocks noGrp="1"/>
          </p:cNvSpPr>
          <p:nvPr>
            <p:ph type="body" sz="half" idx="2"/>
          </p:nvPr>
        </p:nvSpPr>
        <p:spPr/>
        <p:txBody>
          <a:bodyPr/>
          <a:lstStyle/>
          <a:p>
            <a:r>
              <a:rPr lang="en-US" dirty="0" smtClean="0"/>
              <a:t>In this case the inputs for A1A2 are 01 and the inputs for B1B2 </a:t>
            </a:r>
            <a:r>
              <a:rPr lang="en-US" dirty="0" smtClean="0"/>
              <a:t>are </a:t>
            </a:r>
            <a:r>
              <a:rPr lang="en-US" dirty="0" smtClean="0"/>
              <a:t>01 but the addition to the least significant bits generates a carry output hence adder’s output will be 010 demonstrated by the picture on the right. </a:t>
            </a:r>
          </a:p>
          <a:p>
            <a:endParaRPr lang="en-US" dirty="0"/>
          </a:p>
        </p:txBody>
      </p:sp>
    </p:spTree>
    <p:extLst>
      <p:ext uri="{BB962C8B-B14F-4D97-AF65-F5344CB8AC3E}">
        <p14:creationId xmlns:p14="http://schemas.microsoft.com/office/powerpoint/2010/main" val="26587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9525" y="1934313"/>
            <a:ext cx="5759524" cy="2979849"/>
          </a:xfrm>
        </p:spPr>
      </p:pic>
      <p:sp>
        <p:nvSpPr>
          <p:cNvPr id="4" name="Text Placeholder 3"/>
          <p:cNvSpPr>
            <a:spLocks noGrp="1"/>
          </p:cNvSpPr>
          <p:nvPr>
            <p:ph type="body" sz="half" idx="2"/>
          </p:nvPr>
        </p:nvSpPr>
        <p:spPr/>
        <p:txBody>
          <a:bodyPr/>
          <a:lstStyle/>
          <a:p>
            <a:r>
              <a:rPr lang="en-US" dirty="0"/>
              <a:t>In this case the inputs for A1A2 are </a:t>
            </a:r>
            <a:r>
              <a:rPr lang="en-US" dirty="0" smtClean="0"/>
              <a:t>10 </a:t>
            </a:r>
            <a:r>
              <a:rPr lang="en-US" dirty="0"/>
              <a:t>and the inputs for </a:t>
            </a:r>
            <a:r>
              <a:rPr lang="en-US" dirty="0" smtClean="0"/>
              <a:t>B1B2 are 01 hence </a:t>
            </a:r>
            <a:r>
              <a:rPr lang="en-US" dirty="0"/>
              <a:t>adder’s output will be </a:t>
            </a:r>
            <a:r>
              <a:rPr lang="en-US" dirty="0" smtClean="0"/>
              <a:t>011 </a:t>
            </a:r>
            <a:r>
              <a:rPr lang="en-US" dirty="0"/>
              <a:t>demonstrated by the picture on the right. </a:t>
            </a:r>
          </a:p>
        </p:txBody>
      </p:sp>
    </p:spTree>
    <p:extLst>
      <p:ext uri="{BB962C8B-B14F-4D97-AF65-F5344CB8AC3E}">
        <p14:creationId xmlns:p14="http://schemas.microsoft.com/office/powerpoint/2010/main" val="44117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471</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CS3441 Assignment Report</vt:lpstr>
      <vt:lpstr>Objective</vt:lpstr>
      <vt:lpstr>Schematic Diagram </vt:lpstr>
      <vt:lpstr>Simulation Process</vt:lpstr>
      <vt:lpstr>Simulation Process </vt:lpstr>
      <vt:lpstr>Simulation Process</vt:lpstr>
      <vt:lpstr>Simulation Process </vt:lpstr>
      <vt:lpstr>Simulation Process </vt:lpstr>
      <vt:lpstr>Simulation Process</vt:lpstr>
      <vt:lpstr>Simulation Process </vt:lpstr>
      <vt:lpstr>Simulation Process</vt:lpstr>
      <vt:lpstr>Simulation Process </vt:lpstr>
      <vt:lpstr>Testing Strategy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CS3441 Assignment Report</dc:title>
  <dc:creator>Ts'oeunyane S. Mahao</dc:creator>
  <cp:lastModifiedBy>Ts'oeunyane S. Mahao</cp:lastModifiedBy>
  <cp:revision>21</cp:revision>
  <dcterms:created xsi:type="dcterms:W3CDTF">2024-09-01T10:08:17Z</dcterms:created>
  <dcterms:modified xsi:type="dcterms:W3CDTF">2024-09-01T15:29:18Z</dcterms:modified>
</cp:coreProperties>
</file>