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4:47:13.8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80C8-E911-8202-E6A3-6616E8E37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107CB-4269-BBAA-7230-973DCF13B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5A591-F1E0-1A67-0891-E4B6173D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B81B-CCD5-40FA-92B3-97E543B04EA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FC053-36A8-C47A-1797-B85F40BB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30578-2605-4140-13C0-DC98EDF6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136C-2702-4D00-B2EA-03EF8963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66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7600-2CEA-D0B4-E499-FFDD3A96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BFBB9-9396-329A-ED4F-6AFE7E762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1DDAE-D739-5FD5-2105-8C635B14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B81B-CCD5-40FA-92B3-97E543B04EA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AD0C-D6A8-8A38-61CB-B4DD8F05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56145-E2A6-1A7F-243C-8F1C7C81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136C-2702-4D00-B2EA-03EF8963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83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42FDE8-B94E-E510-50F0-141D45035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3D85E-9001-9519-30D5-33E35F00F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A1CB3-3263-39C2-9AE2-44D4E40B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B81B-CCD5-40FA-92B3-97E543B04EA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0F6E2-DE11-5E96-AB55-E91C8A79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F2D18-1796-F4B2-DB87-5082860A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136C-2702-4D00-B2EA-03EF8963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36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2E66-258E-1791-950A-C0F75AF6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B8342-4043-2B18-8007-99915BBB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23E1-98B8-A9E2-C884-20CDEDAE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B81B-CCD5-40FA-92B3-97E543B04EA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769E3-0B72-8D5D-16F1-C52C1910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4409C-9D47-C1D4-4473-4C85FE12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136C-2702-4D00-B2EA-03EF8963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42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A6D8-21B4-87E6-4240-AB0DF6F9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DFEA5-440F-1D8B-8D00-7E4956920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A3E3E-E972-A02C-6B41-9F55B225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B81B-CCD5-40FA-92B3-97E543B04EA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EAC56-DEBC-85E8-AFB6-40391BFA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54FD-3B1B-2608-3D20-89DD5FFF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136C-2702-4D00-B2EA-03EF8963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10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73B5-427E-0C8C-C24B-E148623F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AD6E0-C010-F54A-2BCF-33B4B88BC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BEE53-E807-C575-E7C1-0F3EB11E0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2914A-D731-892F-8C9B-B26B6ACB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B81B-CCD5-40FA-92B3-97E543B04EA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60ED3-004C-600A-32DF-93179E59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2F847-106F-B765-FC5B-4FFE9988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136C-2702-4D00-B2EA-03EF8963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58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73AD-A9D7-8319-0452-4423E1AE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49B55-A7A3-BC6D-84BD-4261D93A5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6AA04-5C0D-E067-8045-793B0F118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1FAD0-1A6C-1B05-0DBB-EC6178E18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BAE03-F649-DDAA-C573-3DBA9ED6D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273EB-DDDC-0E06-9954-EC3DCC2C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B81B-CCD5-40FA-92B3-97E543B04EA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1711E-59A4-3B90-C2A4-0B7C2455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E334F-ACAD-23E8-B8B2-2251F398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136C-2702-4D00-B2EA-03EF8963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94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C5C8-4AAD-9CCF-BCDC-20A3B101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FC010-1B83-BA7E-7408-FF4CE847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B81B-CCD5-40FA-92B3-97E543B04EA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2385A-F1F0-DD74-4447-6B01D5AC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3DE9E-2795-19DB-0D0D-D8BB4696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136C-2702-4D00-B2EA-03EF8963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91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23A50-D0A1-43AC-45BE-04CDD0C2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B81B-CCD5-40FA-92B3-97E543B04EA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80ADA-F90C-1858-0151-57BEB38A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D7C18-6152-0798-B055-DC0979E3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136C-2702-4D00-B2EA-03EF8963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96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CEC2-D110-8195-4785-786434E5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D60C8-D9F9-D42D-2EEE-75370938B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73CE6-8808-273F-6867-A6C0AEE27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06F0B-5258-89C7-03F7-13B02E5D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B81B-CCD5-40FA-92B3-97E543B04EA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18E55-5B87-4E3F-B5B5-92F633D8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717C9-C211-9A71-810C-43B2A55A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136C-2702-4D00-B2EA-03EF8963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43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315A-952F-F832-7950-E6448232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DBD62-95BB-9E09-5F18-83F0342E4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3430E-07D3-039B-EA38-8BCABEB3B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24FA5-C8D3-DAC6-9174-7DA9859E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B81B-CCD5-40FA-92B3-97E543B04EA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41A93-E1DA-44D6-703C-C060B36F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6B1B6-15C1-4460-83B1-1016C7A9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136C-2702-4D00-B2EA-03EF8963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77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3EFC5-C9B7-B09F-DB57-96B4B05C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D2093-0A8F-9E15-F945-CCBE247C0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BB364-3300-AC0A-6A96-D1B904C25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1B81B-CCD5-40FA-92B3-97E543B04EA6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A9ABE-73DE-6CFE-45A1-A9B2F77C5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010B1-3129-4169-5E16-6D27F2B3A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D136C-2702-4D00-B2EA-03EF8963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36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5B4D-C1B6-0B7C-F3CE-BBF1B5BDF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CO2 emissions around the world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D67C1-1E1E-1737-0B29-66D3EFD43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by: Shree &amp; </a:t>
            </a:r>
            <a:r>
              <a:rPr lang="en-US" dirty="0" err="1"/>
              <a:t>Mahaprasad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32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49395-75B5-0988-BBAB-F5B2B2CF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STDDEV emission over the years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B27F2-6B23-8B47-F451-B810E4F66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FCDF3-0CDC-44AF-D978-BB576B01D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562" y="2178282"/>
            <a:ext cx="6314876" cy="35507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489B06-B500-71E9-BFB8-A60AC32C9A1A}"/>
              </a:ext>
            </a:extLst>
          </p:cNvPr>
          <p:cNvSpPr/>
          <p:nvPr/>
        </p:nvSpPr>
        <p:spPr>
          <a:xfrm>
            <a:off x="3059860" y="5245728"/>
            <a:ext cx="2217244" cy="4715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2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A413-538F-7340-529F-FC511B8E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4F646-899F-6614-1143-02374BC97A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85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F9C0FFD-2A03-3F26-56A0-61CAFFCE2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386704"/>
              </p:ext>
            </p:extLst>
          </p:nvPr>
        </p:nvGraphicFramePr>
        <p:xfrm>
          <a:off x="0" y="522641"/>
          <a:ext cx="12191999" cy="6385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15">
                  <a:extLst>
                    <a:ext uri="{9D8B030D-6E8A-4147-A177-3AD203B41FA5}">
                      <a16:colId xmlns:a16="http://schemas.microsoft.com/office/drawing/2014/main" val="4000104880"/>
                    </a:ext>
                  </a:extLst>
                </a:gridCol>
                <a:gridCol w="2943919">
                  <a:extLst>
                    <a:ext uri="{9D8B030D-6E8A-4147-A177-3AD203B41FA5}">
                      <a16:colId xmlns:a16="http://schemas.microsoft.com/office/drawing/2014/main" val="3986752545"/>
                    </a:ext>
                  </a:extLst>
                </a:gridCol>
                <a:gridCol w="1963422">
                  <a:extLst>
                    <a:ext uri="{9D8B030D-6E8A-4147-A177-3AD203B41FA5}">
                      <a16:colId xmlns:a16="http://schemas.microsoft.com/office/drawing/2014/main" val="3778443076"/>
                    </a:ext>
                  </a:extLst>
                </a:gridCol>
                <a:gridCol w="2047061">
                  <a:extLst>
                    <a:ext uri="{9D8B030D-6E8A-4147-A177-3AD203B41FA5}">
                      <a16:colId xmlns:a16="http://schemas.microsoft.com/office/drawing/2014/main" val="2006862616"/>
                    </a:ext>
                  </a:extLst>
                </a:gridCol>
                <a:gridCol w="2005241">
                  <a:extLst>
                    <a:ext uri="{9D8B030D-6E8A-4147-A177-3AD203B41FA5}">
                      <a16:colId xmlns:a16="http://schemas.microsoft.com/office/drawing/2014/main" val="3573974262"/>
                    </a:ext>
                  </a:extLst>
                </a:gridCol>
                <a:gridCol w="2005241">
                  <a:extLst>
                    <a:ext uri="{9D8B030D-6E8A-4147-A177-3AD203B41FA5}">
                      <a16:colId xmlns:a16="http://schemas.microsoft.com/office/drawing/2014/main" val="1683177104"/>
                    </a:ext>
                  </a:extLst>
                </a:gridCol>
              </a:tblGrid>
              <a:tr h="540932">
                <a:tc>
                  <a:txBody>
                    <a:bodyPr/>
                    <a:lstStyle/>
                    <a:p>
                      <a:r>
                        <a:rPr lang="en-US" dirty="0"/>
                        <a:t>SRNO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 definition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Broad 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 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Scale of Measurement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51329"/>
                  </a:ext>
                </a:extLst>
              </a:tr>
              <a:tr h="4395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Country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country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Qualitative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648621"/>
                  </a:ext>
                </a:extLst>
              </a:tr>
              <a:tr h="54093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Country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code of country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qualitative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Nominal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32653"/>
                  </a:ext>
                </a:extLst>
              </a:tr>
              <a:tr h="540932"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 lie in which continents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qualitative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74612"/>
                  </a:ext>
                </a:extLst>
              </a:tr>
              <a:tr h="760126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Indicator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CO2 emissions (metric tons per capita)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qualitative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52873"/>
                  </a:ext>
                </a:extLst>
              </a:tr>
              <a:tr h="642357"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which year we have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quantitative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Continuous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920636"/>
                  </a:ext>
                </a:extLst>
              </a:tr>
              <a:tr h="532088">
                <a:tc>
                  <a:txBody>
                    <a:bodyPr/>
                    <a:lstStyle/>
                    <a:p>
                      <a:r>
                        <a:rPr lang="en-US" dirty="0"/>
                        <a:t>6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quantitative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Continuous</a:t>
                      </a:r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650038"/>
                  </a:ext>
                </a:extLst>
              </a:tr>
              <a:tr h="532088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………..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quantitative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Continuous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703927"/>
                  </a:ext>
                </a:extLst>
              </a:tr>
              <a:tr h="53208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Till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quantitative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Continuous</a:t>
                      </a:r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013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8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50E0-5EB8-E5D7-8468-9AB28334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size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40BFC-A4FA-E2CD-7C80-DE17CBA43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599" y="1811344"/>
            <a:ext cx="4862801" cy="1986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76FCB0-24C7-12A5-F284-B8168B08FBF7}"/>
              </a:ext>
            </a:extLst>
          </p:cNvPr>
          <p:cNvSpPr txBox="1"/>
          <p:nvPr/>
        </p:nvSpPr>
        <p:spPr>
          <a:xfrm>
            <a:off x="4201106" y="4301412"/>
            <a:ext cx="378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215 rows, 35 columns</a:t>
            </a:r>
          </a:p>
        </p:txBody>
      </p:sp>
    </p:spTree>
    <p:extLst>
      <p:ext uri="{BB962C8B-B14F-4D97-AF65-F5344CB8AC3E}">
        <p14:creationId xmlns:p14="http://schemas.microsoft.com/office/powerpoint/2010/main" val="659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C1B4-D33A-4AB3-503C-4CD5C78A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85E54-12A7-6014-822D-A9641E063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65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0338-FE66-1032-4D4C-7DAB504E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Afghanistan’s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6033-8CD8-F97F-59BE-D4422E93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emission over the years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7E08B-A250-D558-645C-23123DD4B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363" y="2422035"/>
            <a:ext cx="6201274" cy="1282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D934FA-A5F2-574F-FD60-7C4F34D42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817" y="3837518"/>
            <a:ext cx="5616365" cy="26776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2EFA09C-E7E9-7043-A6AE-60267F470873}"/>
                  </a:ext>
                </a:extLst>
              </p14:cNvPr>
              <p14:cNvContentPartPr/>
              <p14:nvPr/>
            </p14:nvContentPartPr>
            <p14:xfrm>
              <a:off x="-503912" y="503750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2EFA09C-E7E9-7043-A6AE-60267F4708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57912" y="39611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0AD19C48-9D7E-F4F9-4DCD-D05D4B6CC65F}"/>
              </a:ext>
            </a:extLst>
          </p:cNvPr>
          <p:cNvSpPr/>
          <p:nvPr/>
        </p:nvSpPr>
        <p:spPr>
          <a:xfrm>
            <a:off x="3287817" y="6176963"/>
            <a:ext cx="2217244" cy="4715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10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CB27-C940-7066-F617-2D2CEE98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emission over the years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912869-681A-3A3D-6254-38489A615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897" y="1690688"/>
            <a:ext cx="6580206" cy="412656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CB4932-A19F-E5B7-0A83-9A7A929C2573}"/>
              </a:ext>
            </a:extLst>
          </p:cNvPr>
          <p:cNvSpPr/>
          <p:nvPr/>
        </p:nvSpPr>
        <p:spPr>
          <a:xfrm>
            <a:off x="2805897" y="5467836"/>
            <a:ext cx="2217244" cy="4715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ED14-A979-49AE-56DD-DAC0A720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emission over the years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3602-FA8E-7951-609E-FC19A025A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possible to find since there are no repeating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70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9F69-85D7-C988-1BE2-0D6A714F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emission over the years</a:t>
            </a:r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B5A270A-8045-6472-8889-0A4218883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D9D3D5-53AF-3C1C-A931-E4D6722D0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543" y="1732723"/>
            <a:ext cx="6230914" cy="44442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FB50292-7425-B9CA-F82C-065D5D15AD1A}"/>
              </a:ext>
            </a:extLst>
          </p:cNvPr>
          <p:cNvSpPr/>
          <p:nvPr/>
        </p:nvSpPr>
        <p:spPr>
          <a:xfrm>
            <a:off x="2805897" y="5705462"/>
            <a:ext cx="2217244" cy="4715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026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144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CO2 emissions around the world</vt:lpstr>
      <vt:lpstr>Data Dictionary</vt:lpstr>
      <vt:lpstr>PowerPoint Presentation</vt:lpstr>
      <vt:lpstr>Dataset size</vt:lpstr>
      <vt:lpstr>Descriptive Statistics</vt:lpstr>
      <vt:lpstr>Afghanistan’s analysis</vt:lpstr>
      <vt:lpstr>Median emission over the years</vt:lpstr>
      <vt:lpstr>Mode emission over the years</vt:lpstr>
      <vt:lpstr>Variance emission over the years</vt:lpstr>
      <vt:lpstr>STDDEV emission over the years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SHREE KAPOTE</dc:creator>
  <cp:lastModifiedBy>SHREE KAPOTE</cp:lastModifiedBy>
  <cp:revision>3</cp:revision>
  <dcterms:created xsi:type="dcterms:W3CDTF">2023-04-05T17:40:01Z</dcterms:created>
  <dcterms:modified xsi:type="dcterms:W3CDTF">2023-04-06T05:30:51Z</dcterms:modified>
</cp:coreProperties>
</file>