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7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7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038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62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75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809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2105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1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64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75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807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4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5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643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8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188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47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F2B94A-212C-49E0-98FD-172078596814}" type="datetimeFigureOut">
              <a:rPr lang="en-ID" smtClean="0"/>
              <a:t>17/05/2021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0C40C5-EFE3-4550-8BC2-88A9A1C77B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34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" y="3698838"/>
            <a:ext cx="11786616" cy="2473362"/>
          </a:xfrm>
        </p:spPr>
        <p:txBody>
          <a:bodyPr/>
          <a:lstStyle/>
          <a:p>
            <a:pPr algn="ctr"/>
            <a:r>
              <a:rPr lang="en-ID" sz="6000" b="1" dirty="0" smtClean="0">
                <a:solidFill>
                  <a:srgbClr val="FFFF00"/>
                </a:solidFill>
              </a:rPr>
              <a:t>KABUPATEN BANYUWANGI</a:t>
            </a:r>
            <a:endParaRPr lang="en-ID" sz="6000" b="1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40" y="452718"/>
            <a:ext cx="4224408" cy="3168306"/>
          </a:xfrm>
        </p:spPr>
      </p:pic>
    </p:spTree>
    <p:extLst>
      <p:ext uri="{BB962C8B-B14F-4D97-AF65-F5344CB8AC3E}">
        <p14:creationId xmlns:p14="http://schemas.microsoft.com/office/powerpoint/2010/main" val="29863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Slate</vt:lpstr>
      <vt:lpstr>PowerPoint Presentation</vt:lpstr>
      <vt:lpstr>KABUPATEN BANYUWANGI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2021-05-17T05:21:23Z</dcterms:created>
  <dcterms:modified xsi:type="dcterms:W3CDTF">2021-05-17T10:30:44Z</dcterms:modified>
</cp:coreProperties>
</file>