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340" r:id="rId3"/>
    <p:sldId id="320" r:id="rId4"/>
    <p:sldId id="322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1" r:id="rId2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3"/>
      <p:bold r:id="rId24"/>
    </p:embeddedFont>
    <p:embeddedFont>
      <p:font typeface="Fredoka" panose="020B0604020202020204" charset="-79"/>
      <p:regular r:id="rId25"/>
      <p:bold r:id="rId26"/>
    </p:embeddedFont>
    <p:embeddedFont>
      <p:font typeface="Staatliches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06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2466E-132D-4C0F-A6EB-3A2B4F4F5F29}">
  <a:tblStyle styleId="{5182466E-132D-4C0F-A6EB-3A2B4F4F5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222"/>
      </p:cViewPr>
      <p:guideLst>
        <p:guide pos="10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20636576c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20636576c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589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07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81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99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43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944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000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44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899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91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79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93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81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63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16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65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9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11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64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12" y="-2100"/>
            <a:ext cx="9137700" cy="5149800"/>
            <a:chOff x="-612" y="-2100"/>
            <a:chExt cx="9137700" cy="51498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612" y="185000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612" y="444436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612" y="703871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612" y="963307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612" y="1222742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612" y="1482178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612" y="1741613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612" y="2001049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612" y="2260484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612" y="2519920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612" y="2779355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612" y="3038791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612" y="3298226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-612" y="3557662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612" y="3817097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612" y="4076533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612" y="4335968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612" y="4595404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612" y="4854839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" name="Google Shape;29;p2"/>
            <p:cNvGrpSpPr/>
            <p:nvPr/>
          </p:nvGrpSpPr>
          <p:grpSpPr>
            <a:xfrm>
              <a:off x="-612" y="-2100"/>
              <a:ext cx="9137700" cy="5149800"/>
              <a:chOff x="-612" y="-2100"/>
              <a:chExt cx="9137700" cy="5149800"/>
            </a:xfrm>
          </p:grpSpPr>
          <p:cxnSp>
            <p:nvCxnSpPr>
              <p:cNvPr id="30" name="Google Shape;30;p2"/>
              <p:cNvCxnSpPr/>
              <p:nvPr/>
            </p:nvCxnSpPr>
            <p:spPr>
              <a:xfrm>
                <a:off x="35295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609193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865437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112168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37792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63416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89041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214665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2402897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265914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291538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317162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342787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368411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94035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19660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45284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0908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96533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221574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47781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73406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599030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246548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50279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6759035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7015278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727152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752776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78400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804025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829649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855273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8808982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906522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9670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-612" y="5114275"/>
                <a:ext cx="9137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7" name="Google Shape;67;p2"/>
          <p:cNvGrpSpPr/>
          <p:nvPr/>
        </p:nvGrpSpPr>
        <p:grpSpPr>
          <a:xfrm>
            <a:off x="8160248" y="227662"/>
            <a:ext cx="1441474" cy="711193"/>
            <a:chOff x="8160248" y="227662"/>
            <a:chExt cx="1441474" cy="711193"/>
          </a:xfrm>
        </p:grpSpPr>
        <p:sp>
          <p:nvSpPr>
            <p:cNvPr id="68" name="Google Shape;68;p2"/>
            <p:cNvSpPr/>
            <p:nvPr/>
          </p:nvSpPr>
          <p:spPr>
            <a:xfrm>
              <a:off x="8160248" y="227662"/>
              <a:ext cx="1441474" cy="171847"/>
            </a:xfrm>
            <a:custGeom>
              <a:avLst/>
              <a:gdLst/>
              <a:ahLst/>
              <a:cxnLst/>
              <a:rect l="l" t="t" r="r" b="b"/>
              <a:pathLst>
                <a:path w="24939" h="2973" extrusionOk="0">
                  <a:moveTo>
                    <a:pt x="21330" y="1"/>
                  </a:moveTo>
                  <a:cubicBezTo>
                    <a:pt x="20787" y="1"/>
                    <a:pt x="20243" y="188"/>
                    <a:pt x="19855" y="568"/>
                  </a:cubicBezTo>
                  <a:lnTo>
                    <a:pt x="18906" y="1502"/>
                  </a:lnTo>
                  <a:cubicBezTo>
                    <a:pt x="18747" y="1653"/>
                    <a:pt x="18507" y="1726"/>
                    <a:pt x="18266" y="1726"/>
                  </a:cubicBezTo>
                  <a:cubicBezTo>
                    <a:pt x="18012" y="1726"/>
                    <a:pt x="17759" y="1645"/>
                    <a:pt x="17600" y="1486"/>
                  </a:cubicBezTo>
                  <a:lnTo>
                    <a:pt x="16733" y="619"/>
                  </a:lnTo>
                  <a:cubicBezTo>
                    <a:pt x="16347" y="225"/>
                    <a:pt x="15796" y="29"/>
                    <a:pt x="15244" y="29"/>
                  </a:cubicBezTo>
                  <a:cubicBezTo>
                    <a:pt x="14698" y="29"/>
                    <a:pt x="14150" y="221"/>
                    <a:pt x="13760" y="603"/>
                  </a:cubicBezTo>
                  <a:lnTo>
                    <a:pt x="12795" y="1533"/>
                  </a:lnTo>
                  <a:cubicBezTo>
                    <a:pt x="12642" y="1678"/>
                    <a:pt x="12401" y="1752"/>
                    <a:pt x="12159" y="1752"/>
                  </a:cubicBezTo>
                  <a:cubicBezTo>
                    <a:pt x="11911" y="1752"/>
                    <a:pt x="11661" y="1674"/>
                    <a:pt x="11504" y="1517"/>
                  </a:cubicBezTo>
                  <a:lnTo>
                    <a:pt x="10638" y="650"/>
                  </a:lnTo>
                  <a:cubicBezTo>
                    <a:pt x="10247" y="252"/>
                    <a:pt x="9689" y="52"/>
                    <a:pt x="9132" y="52"/>
                  </a:cubicBezTo>
                  <a:cubicBezTo>
                    <a:pt x="8591" y="52"/>
                    <a:pt x="8051" y="240"/>
                    <a:pt x="7664" y="619"/>
                  </a:cubicBezTo>
                  <a:lnTo>
                    <a:pt x="6700" y="1549"/>
                  </a:lnTo>
                  <a:cubicBezTo>
                    <a:pt x="6545" y="1704"/>
                    <a:pt x="6296" y="1781"/>
                    <a:pt x="6048" y="1781"/>
                  </a:cubicBezTo>
                  <a:cubicBezTo>
                    <a:pt x="5801" y="1781"/>
                    <a:pt x="5556" y="1704"/>
                    <a:pt x="5409" y="1549"/>
                  </a:cubicBezTo>
                  <a:lnTo>
                    <a:pt x="4542" y="666"/>
                  </a:lnTo>
                  <a:cubicBezTo>
                    <a:pt x="4154" y="278"/>
                    <a:pt x="3599" y="82"/>
                    <a:pt x="3045" y="82"/>
                  </a:cubicBezTo>
                  <a:cubicBezTo>
                    <a:pt x="2501" y="82"/>
                    <a:pt x="1957" y="270"/>
                    <a:pt x="1569" y="650"/>
                  </a:cubicBezTo>
                  <a:lnTo>
                    <a:pt x="243" y="1941"/>
                  </a:lnTo>
                  <a:cubicBezTo>
                    <a:pt x="16" y="2172"/>
                    <a:pt x="0" y="2545"/>
                    <a:pt x="228" y="2776"/>
                  </a:cubicBezTo>
                  <a:cubicBezTo>
                    <a:pt x="343" y="2900"/>
                    <a:pt x="501" y="2961"/>
                    <a:pt x="659" y="2961"/>
                  </a:cubicBezTo>
                  <a:cubicBezTo>
                    <a:pt x="812" y="2961"/>
                    <a:pt x="965" y="2904"/>
                    <a:pt x="1079" y="2792"/>
                  </a:cubicBezTo>
                  <a:lnTo>
                    <a:pt x="2401" y="1502"/>
                  </a:lnTo>
                  <a:cubicBezTo>
                    <a:pt x="2554" y="1356"/>
                    <a:pt x="2794" y="1283"/>
                    <a:pt x="3036" y="1283"/>
                  </a:cubicBezTo>
                  <a:cubicBezTo>
                    <a:pt x="3285" y="1283"/>
                    <a:pt x="3534" y="1360"/>
                    <a:pt x="3691" y="1517"/>
                  </a:cubicBezTo>
                  <a:lnTo>
                    <a:pt x="4558" y="2384"/>
                  </a:lnTo>
                  <a:cubicBezTo>
                    <a:pt x="4950" y="2776"/>
                    <a:pt x="5507" y="2972"/>
                    <a:pt x="6060" y="2972"/>
                  </a:cubicBezTo>
                  <a:cubicBezTo>
                    <a:pt x="6601" y="2972"/>
                    <a:pt x="7139" y="2792"/>
                    <a:pt x="7531" y="2415"/>
                  </a:cubicBezTo>
                  <a:lnTo>
                    <a:pt x="8496" y="1486"/>
                  </a:lnTo>
                  <a:cubicBezTo>
                    <a:pt x="8651" y="1329"/>
                    <a:pt x="8896" y="1251"/>
                    <a:pt x="9141" y="1251"/>
                  </a:cubicBezTo>
                  <a:cubicBezTo>
                    <a:pt x="9386" y="1251"/>
                    <a:pt x="9632" y="1329"/>
                    <a:pt x="9786" y="1486"/>
                  </a:cubicBezTo>
                  <a:lnTo>
                    <a:pt x="10653" y="2368"/>
                  </a:lnTo>
                  <a:cubicBezTo>
                    <a:pt x="11042" y="2755"/>
                    <a:pt x="11599" y="2951"/>
                    <a:pt x="12155" y="2951"/>
                  </a:cubicBezTo>
                  <a:cubicBezTo>
                    <a:pt x="12699" y="2951"/>
                    <a:pt x="13243" y="2764"/>
                    <a:pt x="13630" y="2384"/>
                  </a:cubicBezTo>
                  <a:lnTo>
                    <a:pt x="14591" y="1451"/>
                  </a:lnTo>
                  <a:cubicBezTo>
                    <a:pt x="14746" y="1298"/>
                    <a:pt x="14992" y="1224"/>
                    <a:pt x="15236" y="1224"/>
                  </a:cubicBezTo>
                  <a:cubicBezTo>
                    <a:pt x="15487" y="1224"/>
                    <a:pt x="15737" y="1302"/>
                    <a:pt x="15886" y="1451"/>
                  </a:cubicBezTo>
                  <a:lnTo>
                    <a:pt x="16749" y="2333"/>
                  </a:lnTo>
                  <a:cubicBezTo>
                    <a:pt x="17135" y="2727"/>
                    <a:pt x="17687" y="2923"/>
                    <a:pt x="18242" y="2923"/>
                  </a:cubicBezTo>
                  <a:cubicBezTo>
                    <a:pt x="18791" y="2923"/>
                    <a:pt x="19343" y="2731"/>
                    <a:pt x="19741" y="2349"/>
                  </a:cubicBezTo>
                  <a:lnTo>
                    <a:pt x="20691" y="1419"/>
                  </a:lnTo>
                  <a:cubicBezTo>
                    <a:pt x="20844" y="1274"/>
                    <a:pt x="21088" y="1200"/>
                    <a:pt x="21334" y="1200"/>
                  </a:cubicBezTo>
                  <a:cubicBezTo>
                    <a:pt x="21586" y="1200"/>
                    <a:pt x="21840" y="1278"/>
                    <a:pt x="21997" y="1435"/>
                  </a:cubicBezTo>
                  <a:lnTo>
                    <a:pt x="22848" y="2302"/>
                  </a:lnTo>
                  <a:cubicBezTo>
                    <a:pt x="23221" y="2678"/>
                    <a:pt x="23762" y="2890"/>
                    <a:pt x="24335" y="2890"/>
                  </a:cubicBezTo>
                  <a:lnTo>
                    <a:pt x="24350" y="2890"/>
                  </a:lnTo>
                  <a:cubicBezTo>
                    <a:pt x="24676" y="2890"/>
                    <a:pt x="24939" y="2627"/>
                    <a:pt x="24939" y="2302"/>
                  </a:cubicBezTo>
                  <a:cubicBezTo>
                    <a:pt x="24939" y="1976"/>
                    <a:pt x="24676" y="1698"/>
                    <a:pt x="24350" y="1698"/>
                  </a:cubicBezTo>
                  <a:cubicBezTo>
                    <a:pt x="24088" y="1698"/>
                    <a:pt x="23844" y="1615"/>
                    <a:pt x="23695" y="1466"/>
                  </a:cubicBezTo>
                  <a:lnTo>
                    <a:pt x="22828" y="584"/>
                  </a:lnTo>
                  <a:cubicBezTo>
                    <a:pt x="22442" y="197"/>
                    <a:pt x="21886" y="1"/>
                    <a:pt x="213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160248" y="497017"/>
              <a:ext cx="1441474" cy="172483"/>
            </a:xfrm>
            <a:custGeom>
              <a:avLst/>
              <a:gdLst/>
              <a:ahLst/>
              <a:cxnLst/>
              <a:rect l="l" t="t" r="r" b="b"/>
              <a:pathLst>
                <a:path w="24939" h="2984" extrusionOk="0">
                  <a:moveTo>
                    <a:pt x="21324" y="1"/>
                  </a:moveTo>
                  <a:cubicBezTo>
                    <a:pt x="20783" y="1"/>
                    <a:pt x="20242" y="189"/>
                    <a:pt x="19855" y="568"/>
                  </a:cubicBezTo>
                  <a:lnTo>
                    <a:pt x="18906" y="1497"/>
                  </a:lnTo>
                  <a:cubicBezTo>
                    <a:pt x="18743" y="1652"/>
                    <a:pt x="18494" y="1730"/>
                    <a:pt x="18247" y="1730"/>
                  </a:cubicBezTo>
                  <a:cubicBezTo>
                    <a:pt x="18000" y="1730"/>
                    <a:pt x="17755" y="1652"/>
                    <a:pt x="17600" y="1497"/>
                  </a:cubicBezTo>
                  <a:lnTo>
                    <a:pt x="16733" y="615"/>
                  </a:lnTo>
                  <a:cubicBezTo>
                    <a:pt x="16345" y="227"/>
                    <a:pt x="15790" y="30"/>
                    <a:pt x="15236" y="30"/>
                  </a:cubicBezTo>
                  <a:cubicBezTo>
                    <a:pt x="14692" y="30"/>
                    <a:pt x="14148" y="219"/>
                    <a:pt x="13760" y="599"/>
                  </a:cubicBezTo>
                  <a:lnTo>
                    <a:pt x="12795" y="1533"/>
                  </a:lnTo>
                  <a:cubicBezTo>
                    <a:pt x="12643" y="1677"/>
                    <a:pt x="12403" y="1751"/>
                    <a:pt x="12162" y="1751"/>
                  </a:cubicBezTo>
                  <a:cubicBezTo>
                    <a:pt x="11912" y="1751"/>
                    <a:pt x="11662" y="1673"/>
                    <a:pt x="11504" y="1513"/>
                  </a:cubicBezTo>
                  <a:lnTo>
                    <a:pt x="10638" y="650"/>
                  </a:lnTo>
                  <a:cubicBezTo>
                    <a:pt x="10249" y="253"/>
                    <a:pt x="9693" y="57"/>
                    <a:pt x="9138" y="57"/>
                  </a:cubicBezTo>
                  <a:cubicBezTo>
                    <a:pt x="8595" y="57"/>
                    <a:pt x="8052" y="245"/>
                    <a:pt x="7664" y="615"/>
                  </a:cubicBezTo>
                  <a:lnTo>
                    <a:pt x="6700" y="1548"/>
                  </a:lnTo>
                  <a:cubicBezTo>
                    <a:pt x="6545" y="1703"/>
                    <a:pt x="6296" y="1781"/>
                    <a:pt x="6048" y="1781"/>
                  </a:cubicBezTo>
                  <a:cubicBezTo>
                    <a:pt x="5801" y="1781"/>
                    <a:pt x="5556" y="1703"/>
                    <a:pt x="5409" y="1548"/>
                  </a:cubicBezTo>
                  <a:lnTo>
                    <a:pt x="4542" y="682"/>
                  </a:lnTo>
                  <a:cubicBezTo>
                    <a:pt x="4152" y="283"/>
                    <a:pt x="3594" y="83"/>
                    <a:pt x="3037" y="83"/>
                  </a:cubicBezTo>
                  <a:cubicBezTo>
                    <a:pt x="2496" y="83"/>
                    <a:pt x="1955" y="272"/>
                    <a:pt x="1569" y="650"/>
                  </a:cubicBezTo>
                  <a:lnTo>
                    <a:pt x="243" y="1941"/>
                  </a:lnTo>
                  <a:cubicBezTo>
                    <a:pt x="16" y="2168"/>
                    <a:pt x="0" y="2545"/>
                    <a:pt x="228" y="2772"/>
                  </a:cubicBezTo>
                  <a:cubicBezTo>
                    <a:pt x="343" y="2898"/>
                    <a:pt x="501" y="2960"/>
                    <a:pt x="659" y="2960"/>
                  </a:cubicBezTo>
                  <a:cubicBezTo>
                    <a:pt x="812" y="2960"/>
                    <a:pt x="965" y="2902"/>
                    <a:pt x="1079" y="2788"/>
                  </a:cubicBezTo>
                  <a:lnTo>
                    <a:pt x="2401" y="1513"/>
                  </a:lnTo>
                  <a:cubicBezTo>
                    <a:pt x="2556" y="1358"/>
                    <a:pt x="2801" y="1281"/>
                    <a:pt x="3046" y="1281"/>
                  </a:cubicBezTo>
                  <a:cubicBezTo>
                    <a:pt x="3291" y="1281"/>
                    <a:pt x="3536" y="1358"/>
                    <a:pt x="3691" y="1513"/>
                  </a:cubicBezTo>
                  <a:lnTo>
                    <a:pt x="4558" y="2380"/>
                  </a:lnTo>
                  <a:cubicBezTo>
                    <a:pt x="4950" y="2772"/>
                    <a:pt x="5507" y="2984"/>
                    <a:pt x="6060" y="2984"/>
                  </a:cubicBezTo>
                  <a:cubicBezTo>
                    <a:pt x="6601" y="2984"/>
                    <a:pt x="7139" y="2788"/>
                    <a:pt x="7531" y="2415"/>
                  </a:cubicBezTo>
                  <a:lnTo>
                    <a:pt x="8496" y="1482"/>
                  </a:lnTo>
                  <a:cubicBezTo>
                    <a:pt x="8651" y="1327"/>
                    <a:pt x="8896" y="1249"/>
                    <a:pt x="9141" y="1249"/>
                  </a:cubicBezTo>
                  <a:cubicBezTo>
                    <a:pt x="9386" y="1249"/>
                    <a:pt x="9632" y="1327"/>
                    <a:pt x="9786" y="1482"/>
                  </a:cubicBezTo>
                  <a:lnTo>
                    <a:pt x="10653" y="2364"/>
                  </a:lnTo>
                  <a:cubicBezTo>
                    <a:pt x="11042" y="2753"/>
                    <a:pt x="11597" y="2949"/>
                    <a:pt x="12153" y="2949"/>
                  </a:cubicBezTo>
                  <a:cubicBezTo>
                    <a:pt x="12697" y="2949"/>
                    <a:pt x="13242" y="2760"/>
                    <a:pt x="13630" y="2380"/>
                  </a:cubicBezTo>
                  <a:lnTo>
                    <a:pt x="14591" y="1450"/>
                  </a:lnTo>
                  <a:cubicBezTo>
                    <a:pt x="14746" y="1305"/>
                    <a:pt x="14992" y="1232"/>
                    <a:pt x="15236" y="1232"/>
                  </a:cubicBezTo>
                  <a:cubicBezTo>
                    <a:pt x="15487" y="1232"/>
                    <a:pt x="15737" y="1309"/>
                    <a:pt x="15886" y="1466"/>
                  </a:cubicBezTo>
                  <a:lnTo>
                    <a:pt x="16749" y="2333"/>
                  </a:lnTo>
                  <a:cubicBezTo>
                    <a:pt x="17135" y="2727"/>
                    <a:pt x="17687" y="2923"/>
                    <a:pt x="18242" y="2923"/>
                  </a:cubicBezTo>
                  <a:cubicBezTo>
                    <a:pt x="18791" y="2923"/>
                    <a:pt x="19343" y="2731"/>
                    <a:pt x="19741" y="2349"/>
                  </a:cubicBezTo>
                  <a:lnTo>
                    <a:pt x="20691" y="1435"/>
                  </a:lnTo>
                  <a:cubicBezTo>
                    <a:pt x="20846" y="1278"/>
                    <a:pt x="21095" y="1199"/>
                    <a:pt x="21344" y="1199"/>
                  </a:cubicBezTo>
                  <a:cubicBezTo>
                    <a:pt x="21593" y="1199"/>
                    <a:pt x="21842" y="1278"/>
                    <a:pt x="21997" y="1435"/>
                  </a:cubicBezTo>
                  <a:lnTo>
                    <a:pt x="22848" y="2298"/>
                  </a:lnTo>
                  <a:cubicBezTo>
                    <a:pt x="23221" y="2674"/>
                    <a:pt x="23762" y="2886"/>
                    <a:pt x="24335" y="2886"/>
                  </a:cubicBezTo>
                  <a:cubicBezTo>
                    <a:pt x="24345" y="2887"/>
                    <a:pt x="24356" y="2887"/>
                    <a:pt x="24367" y="2887"/>
                  </a:cubicBezTo>
                  <a:cubicBezTo>
                    <a:pt x="24678" y="2887"/>
                    <a:pt x="24939" y="2616"/>
                    <a:pt x="24939" y="2298"/>
                  </a:cubicBezTo>
                  <a:cubicBezTo>
                    <a:pt x="24939" y="1972"/>
                    <a:pt x="24676" y="1694"/>
                    <a:pt x="24350" y="1694"/>
                  </a:cubicBezTo>
                  <a:cubicBezTo>
                    <a:pt x="24088" y="1694"/>
                    <a:pt x="23844" y="1611"/>
                    <a:pt x="23695" y="1466"/>
                  </a:cubicBezTo>
                  <a:lnTo>
                    <a:pt x="22828" y="599"/>
                  </a:lnTo>
                  <a:cubicBezTo>
                    <a:pt x="22440" y="201"/>
                    <a:pt x="21882" y="1"/>
                    <a:pt x="213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160248" y="766257"/>
              <a:ext cx="1441474" cy="172598"/>
            </a:xfrm>
            <a:custGeom>
              <a:avLst/>
              <a:gdLst/>
              <a:ahLst/>
              <a:cxnLst/>
              <a:rect l="l" t="t" r="r" b="b"/>
              <a:pathLst>
                <a:path w="24939" h="2986" extrusionOk="0">
                  <a:moveTo>
                    <a:pt x="21320" y="1"/>
                  </a:moveTo>
                  <a:cubicBezTo>
                    <a:pt x="20780" y="1"/>
                    <a:pt x="20241" y="188"/>
                    <a:pt x="19855" y="566"/>
                  </a:cubicBezTo>
                  <a:lnTo>
                    <a:pt x="18906" y="1499"/>
                  </a:lnTo>
                  <a:cubicBezTo>
                    <a:pt x="18743" y="1654"/>
                    <a:pt x="18494" y="1732"/>
                    <a:pt x="18247" y="1732"/>
                  </a:cubicBezTo>
                  <a:cubicBezTo>
                    <a:pt x="18000" y="1732"/>
                    <a:pt x="17755" y="1654"/>
                    <a:pt x="17600" y="1499"/>
                  </a:cubicBezTo>
                  <a:lnTo>
                    <a:pt x="16733" y="617"/>
                  </a:lnTo>
                  <a:cubicBezTo>
                    <a:pt x="16345" y="228"/>
                    <a:pt x="15790" y="32"/>
                    <a:pt x="15236" y="32"/>
                  </a:cubicBezTo>
                  <a:cubicBezTo>
                    <a:pt x="14692" y="32"/>
                    <a:pt x="14148" y="220"/>
                    <a:pt x="13760" y="601"/>
                  </a:cubicBezTo>
                  <a:lnTo>
                    <a:pt x="12795" y="1531"/>
                  </a:lnTo>
                  <a:cubicBezTo>
                    <a:pt x="12644" y="1682"/>
                    <a:pt x="12407" y="1755"/>
                    <a:pt x="12168" y="1755"/>
                  </a:cubicBezTo>
                  <a:cubicBezTo>
                    <a:pt x="11917" y="1755"/>
                    <a:pt x="11663" y="1674"/>
                    <a:pt x="11504" y="1515"/>
                  </a:cubicBezTo>
                  <a:lnTo>
                    <a:pt x="10638" y="648"/>
                  </a:lnTo>
                  <a:cubicBezTo>
                    <a:pt x="10251" y="254"/>
                    <a:pt x="9701" y="58"/>
                    <a:pt x="9149" y="58"/>
                  </a:cubicBezTo>
                  <a:cubicBezTo>
                    <a:pt x="8602" y="58"/>
                    <a:pt x="8055" y="250"/>
                    <a:pt x="7664" y="632"/>
                  </a:cubicBezTo>
                  <a:lnTo>
                    <a:pt x="6700" y="1562"/>
                  </a:lnTo>
                  <a:cubicBezTo>
                    <a:pt x="6547" y="1707"/>
                    <a:pt x="6302" y="1781"/>
                    <a:pt x="6058" y="1781"/>
                  </a:cubicBezTo>
                  <a:cubicBezTo>
                    <a:pt x="5808" y="1781"/>
                    <a:pt x="5558" y="1703"/>
                    <a:pt x="5409" y="1546"/>
                  </a:cubicBezTo>
                  <a:lnTo>
                    <a:pt x="4542" y="679"/>
                  </a:lnTo>
                  <a:cubicBezTo>
                    <a:pt x="4152" y="281"/>
                    <a:pt x="3594" y="81"/>
                    <a:pt x="3037" y="81"/>
                  </a:cubicBezTo>
                  <a:cubicBezTo>
                    <a:pt x="2496" y="81"/>
                    <a:pt x="1955" y="269"/>
                    <a:pt x="1569" y="648"/>
                  </a:cubicBezTo>
                  <a:lnTo>
                    <a:pt x="243" y="1938"/>
                  </a:lnTo>
                  <a:cubicBezTo>
                    <a:pt x="16" y="2170"/>
                    <a:pt x="0" y="2543"/>
                    <a:pt x="228" y="2790"/>
                  </a:cubicBezTo>
                  <a:cubicBezTo>
                    <a:pt x="341" y="2903"/>
                    <a:pt x="496" y="2960"/>
                    <a:pt x="652" y="2960"/>
                  </a:cubicBezTo>
                  <a:cubicBezTo>
                    <a:pt x="807" y="2960"/>
                    <a:pt x="963" y="2903"/>
                    <a:pt x="1079" y="2790"/>
                  </a:cubicBezTo>
                  <a:lnTo>
                    <a:pt x="2401" y="1515"/>
                  </a:lnTo>
                  <a:cubicBezTo>
                    <a:pt x="2556" y="1360"/>
                    <a:pt x="2801" y="1282"/>
                    <a:pt x="3046" y="1282"/>
                  </a:cubicBezTo>
                  <a:cubicBezTo>
                    <a:pt x="3291" y="1282"/>
                    <a:pt x="3536" y="1360"/>
                    <a:pt x="3691" y="1515"/>
                  </a:cubicBezTo>
                  <a:lnTo>
                    <a:pt x="4558" y="2382"/>
                  </a:lnTo>
                  <a:cubicBezTo>
                    <a:pt x="4950" y="2790"/>
                    <a:pt x="5507" y="2986"/>
                    <a:pt x="6060" y="2986"/>
                  </a:cubicBezTo>
                  <a:cubicBezTo>
                    <a:pt x="6601" y="2986"/>
                    <a:pt x="7139" y="2790"/>
                    <a:pt x="7531" y="2413"/>
                  </a:cubicBezTo>
                  <a:lnTo>
                    <a:pt x="8496" y="1483"/>
                  </a:lnTo>
                  <a:cubicBezTo>
                    <a:pt x="8648" y="1329"/>
                    <a:pt x="8888" y="1255"/>
                    <a:pt x="9129" y="1255"/>
                  </a:cubicBezTo>
                  <a:cubicBezTo>
                    <a:pt x="9378" y="1255"/>
                    <a:pt x="9629" y="1334"/>
                    <a:pt x="9786" y="1483"/>
                  </a:cubicBezTo>
                  <a:lnTo>
                    <a:pt x="10653" y="2366"/>
                  </a:lnTo>
                  <a:cubicBezTo>
                    <a:pt x="11040" y="2760"/>
                    <a:pt x="11591" y="2956"/>
                    <a:pt x="12144" y="2956"/>
                  </a:cubicBezTo>
                  <a:cubicBezTo>
                    <a:pt x="12692" y="2956"/>
                    <a:pt x="13240" y="2764"/>
                    <a:pt x="13630" y="2382"/>
                  </a:cubicBezTo>
                  <a:lnTo>
                    <a:pt x="14591" y="1448"/>
                  </a:lnTo>
                  <a:cubicBezTo>
                    <a:pt x="14746" y="1303"/>
                    <a:pt x="14992" y="1229"/>
                    <a:pt x="15236" y="1229"/>
                  </a:cubicBezTo>
                  <a:cubicBezTo>
                    <a:pt x="15487" y="1229"/>
                    <a:pt x="15737" y="1307"/>
                    <a:pt x="15886" y="1464"/>
                  </a:cubicBezTo>
                  <a:lnTo>
                    <a:pt x="16749" y="2331"/>
                  </a:lnTo>
                  <a:cubicBezTo>
                    <a:pt x="17139" y="2729"/>
                    <a:pt x="17699" y="2930"/>
                    <a:pt x="18261" y="2930"/>
                  </a:cubicBezTo>
                  <a:cubicBezTo>
                    <a:pt x="18804" y="2930"/>
                    <a:pt x="19348" y="2742"/>
                    <a:pt x="19741" y="2366"/>
                  </a:cubicBezTo>
                  <a:lnTo>
                    <a:pt x="20691" y="1433"/>
                  </a:lnTo>
                  <a:cubicBezTo>
                    <a:pt x="20846" y="1278"/>
                    <a:pt x="21095" y="1200"/>
                    <a:pt x="21344" y="1200"/>
                  </a:cubicBezTo>
                  <a:cubicBezTo>
                    <a:pt x="21593" y="1200"/>
                    <a:pt x="21842" y="1278"/>
                    <a:pt x="21997" y="1433"/>
                  </a:cubicBezTo>
                  <a:lnTo>
                    <a:pt x="22848" y="2315"/>
                  </a:lnTo>
                  <a:cubicBezTo>
                    <a:pt x="23221" y="2676"/>
                    <a:pt x="23762" y="2888"/>
                    <a:pt x="24335" y="2903"/>
                  </a:cubicBezTo>
                  <a:lnTo>
                    <a:pt x="24350" y="2903"/>
                  </a:lnTo>
                  <a:cubicBezTo>
                    <a:pt x="24676" y="2903"/>
                    <a:pt x="24939" y="2625"/>
                    <a:pt x="24939" y="2299"/>
                  </a:cubicBezTo>
                  <a:cubicBezTo>
                    <a:pt x="24939" y="1974"/>
                    <a:pt x="24676" y="1711"/>
                    <a:pt x="24350" y="1711"/>
                  </a:cubicBezTo>
                  <a:cubicBezTo>
                    <a:pt x="24088" y="1695"/>
                    <a:pt x="23844" y="1613"/>
                    <a:pt x="23695" y="1464"/>
                  </a:cubicBezTo>
                  <a:lnTo>
                    <a:pt x="22828" y="601"/>
                  </a:lnTo>
                  <a:cubicBezTo>
                    <a:pt x="22439" y="202"/>
                    <a:pt x="21879" y="1"/>
                    <a:pt x="213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8496975" y="2234975"/>
            <a:ext cx="347797" cy="1203321"/>
            <a:chOff x="8285725" y="1977800"/>
            <a:chExt cx="347797" cy="1203321"/>
          </a:xfrm>
        </p:grpSpPr>
        <p:sp>
          <p:nvSpPr>
            <p:cNvPr id="72" name="Google Shape;72;p2"/>
            <p:cNvSpPr/>
            <p:nvPr/>
          </p:nvSpPr>
          <p:spPr>
            <a:xfrm>
              <a:off x="8285725" y="1977800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497922" y="1977800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285725" y="2191344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97922" y="2191344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85725" y="2404888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497922" y="2404888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85725" y="2618432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497922" y="2618432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85725" y="2831976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497922" y="2831976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285725" y="3045521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497922" y="3045521"/>
              <a:ext cx="135600" cy="135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2"/>
          <p:cNvSpPr txBox="1">
            <a:spLocks noGrp="1"/>
          </p:cNvSpPr>
          <p:nvPr>
            <p:ph type="ctrTitle"/>
          </p:nvPr>
        </p:nvSpPr>
        <p:spPr>
          <a:xfrm>
            <a:off x="1593615" y="1151286"/>
            <a:ext cx="5804400" cy="21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ubTitle" idx="1"/>
          </p:nvPr>
        </p:nvSpPr>
        <p:spPr>
          <a:xfrm>
            <a:off x="1593590" y="3612311"/>
            <a:ext cx="5804400" cy="4095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"/>
          <p:cNvSpPr/>
          <p:nvPr/>
        </p:nvSpPr>
        <p:spPr>
          <a:xfrm rot="2700000">
            <a:off x="8616399" y="4536738"/>
            <a:ext cx="320779" cy="320673"/>
          </a:xfrm>
          <a:custGeom>
            <a:avLst/>
            <a:gdLst/>
            <a:ahLst/>
            <a:cxnLst/>
            <a:rect l="l" t="t" r="r" b="b"/>
            <a:pathLst>
              <a:path w="9073" h="9070" extrusionOk="0">
                <a:moveTo>
                  <a:pt x="4531" y="1"/>
                </a:moveTo>
                <a:lnTo>
                  <a:pt x="3256" y="3253"/>
                </a:lnTo>
                <a:lnTo>
                  <a:pt x="0" y="4543"/>
                </a:lnTo>
                <a:lnTo>
                  <a:pt x="3256" y="5818"/>
                </a:lnTo>
                <a:lnTo>
                  <a:pt x="4531" y="9069"/>
                </a:lnTo>
                <a:lnTo>
                  <a:pt x="5821" y="5818"/>
                </a:lnTo>
                <a:lnTo>
                  <a:pt x="9073" y="4543"/>
                </a:lnTo>
                <a:lnTo>
                  <a:pt x="5821" y="3253"/>
                </a:lnTo>
                <a:lnTo>
                  <a:pt x="453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-368295" y="3117561"/>
            <a:ext cx="950417" cy="1203374"/>
            <a:chOff x="109843" y="2227429"/>
            <a:chExt cx="997290" cy="1262722"/>
          </a:xfrm>
        </p:grpSpPr>
        <p:sp>
          <p:nvSpPr>
            <p:cNvPr id="88" name="Google Shape;88;p2"/>
            <p:cNvSpPr/>
            <p:nvPr/>
          </p:nvSpPr>
          <p:spPr>
            <a:xfrm>
              <a:off x="203842" y="2227429"/>
              <a:ext cx="903272" cy="1173073"/>
            </a:xfrm>
            <a:custGeom>
              <a:avLst/>
              <a:gdLst/>
              <a:ahLst/>
              <a:cxnLst/>
              <a:rect l="l" t="t" r="r" b="b"/>
              <a:pathLst>
                <a:path w="28454" h="36953" extrusionOk="0">
                  <a:moveTo>
                    <a:pt x="0" y="0"/>
                  </a:moveTo>
                  <a:lnTo>
                    <a:pt x="0" y="36953"/>
                  </a:lnTo>
                  <a:lnTo>
                    <a:pt x="28453" y="36953"/>
                  </a:lnTo>
                  <a:lnTo>
                    <a:pt x="28453" y="8826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82981" y="2227429"/>
              <a:ext cx="224151" cy="280181"/>
            </a:xfrm>
            <a:custGeom>
              <a:avLst/>
              <a:gdLst/>
              <a:ahLst/>
              <a:cxnLst/>
              <a:rect l="l" t="t" r="r" b="b"/>
              <a:pathLst>
                <a:path w="7061" h="8826" extrusionOk="0">
                  <a:moveTo>
                    <a:pt x="0" y="0"/>
                  </a:moveTo>
                  <a:lnTo>
                    <a:pt x="0" y="8826"/>
                  </a:lnTo>
                  <a:lnTo>
                    <a:pt x="7060" y="88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8128" y="2274126"/>
              <a:ext cx="902796" cy="1173073"/>
            </a:xfrm>
            <a:custGeom>
              <a:avLst/>
              <a:gdLst/>
              <a:ahLst/>
              <a:cxnLst/>
              <a:rect l="l" t="t" r="r" b="b"/>
              <a:pathLst>
                <a:path w="28439" h="36953" extrusionOk="0">
                  <a:moveTo>
                    <a:pt x="1" y="0"/>
                  </a:moveTo>
                  <a:lnTo>
                    <a:pt x="1" y="36953"/>
                  </a:lnTo>
                  <a:lnTo>
                    <a:pt x="28438" y="36953"/>
                  </a:lnTo>
                  <a:lnTo>
                    <a:pt x="28438" y="8825"/>
                  </a:lnTo>
                  <a:lnTo>
                    <a:pt x="2137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36759" y="2274126"/>
              <a:ext cx="224183" cy="280181"/>
            </a:xfrm>
            <a:custGeom>
              <a:avLst/>
              <a:gdLst/>
              <a:ahLst/>
              <a:cxnLst/>
              <a:rect l="l" t="t" r="r" b="b"/>
              <a:pathLst>
                <a:path w="7062" h="8826" extrusionOk="0">
                  <a:moveTo>
                    <a:pt x="1" y="0"/>
                  </a:moveTo>
                  <a:lnTo>
                    <a:pt x="1" y="8825"/>
                  </a:lnTo>
                  <a:lnTo>
                    <a:pt x="7061" y="88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9843" y="2317204"/>
              <a:ext cx="902764" cy="1172946"/>
            </a:xfrm>
            <a:custGeom>
              <a:avLst/>
              <a:gdLst/>
              <a:ahLst/>
              <a:cxnLst/>
              <a:rect l="l" t="t" r="r" b="b"/>
              <a:pathLst>
                <a:path w="28438" h="36949" extrusionOk="0">
                  <a:moveTo>
                    <a:pt x="0" y="0"/>
                  </a:moveTo>
                  <a:lnTo>
                    <a:pt x="0" y="36949"/>
                  </a:lnTo>
                  <a:lnTo>
                    <a:pt x="28437" y="36949"/>
                  </a:lnTo>
                  <a:lnTo>
                    <a:pt x="28437" y="8826"/>
                  </a:lnTo>
                  <a:lnTo>
                    <a:pt x="2137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8474" y="2317204"/>
              <a:ext cx="224151" cy="280181"/>
            </a:xfrm>
            <a:custGeom>
              <a:avLst/>
              <a:gdLst/>
              <a:ahLst/>
              <a:cxnLst/>
              <a:rect l="l" t="t" r="r" b="b"/>
              <a:pathLst>
                <a:path w="7061" h="8826" extrusionOk="0">
                  <a:moveTo>
                    <a:pt x="0" y="0"/>
                  </a:moveTo>
                  <a:lnTo>
                    <a:pt x="0" y="8826"/>
                  </a:lnTo>
                  <a:lnTo>
                    <a:pt x="7060" y="88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2"/>
          <p:cNvSpPr/>
          <p:nvPr/>
        </p:nvSpPr>
        <p:spPr>
          <a:xfrm>
            <a:off x="-1085297" y="4248950"/>
            <a:ext cx="2463243" cy="719098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-152625" y="428219"/>
            <a:ext cx="702798" cy="702868"/>
          </a:xfrm>
          <a:custGeom>
            <a:avLst/>
            <a:gdLst/>
            <a:ahLst/>
            <a:cxnLst/>
            <a:rect l="l" t="t" r="r" b="b"/>
            <a:pathLst>
              <a:path w="10085" h="10086" extrusionOk="0">
                <a:moveTo>
                  <a:pt x="5052" y="1"/>
                </a:moveTo>
                <a:lnTo>
                  <a:pt x="3628" y="3613"/>
                </a:lnTo>
                <a:lnTo>
                  <a:pt x="0" y="5037"/>
                </a:lnTo>
                <a:lnTo>
                  <a:pt x="3628" y="6473"/>
                </a:lnTo>
                <a:lnTo>
                  <a:pt x="5052" y="10085"/>
                </a:lnTo>
                <a:lnTo>
                  <a:pt x="6472" y="6473"/>
                </a:lnTo>
                <a:lnTo>
                  <a:pt x="10085" y="5037"/>
                </a:lnTo>
                <a:lnTo>
                  <a:pt x="6472" y="3613"/>
                </a:lnTo>
                <a:lnTo>
                  <a:pt x="505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 rot="2700000">
            <a:off x="292365" y="-167394"/>
            <a:ext cx="581868" cy="581890"/>
          </a:xfrm>
          <a:custGeom>
            <a:avLst/>
            <a:gdLst/>
            <a:ahLst/>
            <a:cxnLst/>
            <a:rect l="l" t="t" r="r" b="b"/>
            <a:pathLst>
              <a:path w="10085" h="10086" extrusionOk="0">
                <a:moveTo>
                  <a:pt x="5052" y="1"/>
                </a:moveTo>
                <a:lnTo>
                  <a:pt x="3628" y="3613"/>
                </a:lnTo>
                <a:lnTo>
                  <a:pt x="0" y="5037"/>
                </a:lnTo>
                <a:lnTo>
                  <a:pt x="3628" y="6473"/>
                </a:lnTo>
                <a:lnTo>
                  <a:pt x="5052" y="10085"/>
                </a:lnTo>
                <a:lnTo>
                  <a:pt x="6472" y="6473"/>
                </a:lnTo>
                <a:lnTo>
                  <a:pt x="10085" y="5037"/>
                </a:lnTo>
                <a:lnTo>
                  <a:pt x="6472" y="3613"/>
                </a:lnTo>
                <a:lnTo>
                  <a:pt x="505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-612" y="-2100"/>
            <a:ext cx="9137700" cy="5149800"/>
            <a:chOff x="-612" y="-2100"/>
            <a:chExt cx="9137700" cy="5149800"/>
          </a:xfrm>
        </p:grpSpPr>
        <p:cxnSp>
          <p:nvCxnSpPr>
            <p:cNvPr id="99" name="Google Shape;99;p3"/>
            <p:cNvCxnSpPr/>
            <p:nvPr/>
          </p:nvCxnSpPr>
          <p:spPr>
            <a:xfrm>
              <a:off x="-612" y="185000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612" y="444436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612" y="703871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612" y="963307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612" y="1222742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612" y="1482178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612" y="1741613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-612" y="2001049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-612" y="2260484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-612" y="2519920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-612" y="2779355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-612" y="3038791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-612" y="3298226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-612" y="3557662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-612" y="3817097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-612" y="4076533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-612" y="4335968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-612" y="4595404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-612" y="4854839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3"/>
            <p:cNvGrpSpPr/>
            <p:nvPr/>
          </p:nvGrpSpPr>
          <p:grpSpPr>
            <a:xfrm>
              <a:off x="-612" y="-2100"/>
              <a:ext cx="9137700" cy="5149800"/>
              <a:chOff x="-612" y="-2100"/>
              <a:chExt cx="9137700" cy="5149800"/>
            </a:xfrm>
          </p:grpSpPr>
          <p:cxnSp>
            <p:nvCxnSpPr>
              <p:cNvPr id="119" name="Google Shape;119;p3"/>
              <p:cNvCxnSpPr/>
              <p:nvPr/>
            </p:nvCxnSpPr>
            <p:spPr>
              <a:xfrm>
                <a:off x="35295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609193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865437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112168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>
                <a:off x="137792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>
                <a:off x="163416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>
                <a:off x="189041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>
                <a:off x="214665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>
                <a:off x="2402897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>
                <a:off x="265914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>
                <a:off x="291538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>
                <a:off x="317162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>
                <a:off x="342787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>
                <a:off x="368411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>
                <a:off x="394035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>
                <a:off x="419660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>
                <a:off x="445284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>
                <a:off x="470908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>
                <a:off x="496533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>
                <a:off x="5221574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>
                <a:off x="547781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>
                <a:off x="573406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>
                <a:off x="599030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>
                <a:off x="6246548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>
                <a:off x="650279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>
                <a:off x="6759035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>
                <a:off x="7015278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>
                <a:off x="727152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>
                <a:off x="752776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>
                <a:off x="778400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>
                <a:off x="804025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>
                <a:off x="829649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>
                <a:off x="855273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>
                <a:off x="8808982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>
                <a:off x="906522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>
                <a:off x="9670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>
                <a:off x="-612" y="5114275"/>
                <a:ext cx="9137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 idx="2" hasCustomPrompt="1"/>
          </p:nvPr>
        </p:nvSpPr>
        <p:spPr>
          <a:xfrm>
            <a:off x="3061901" y="1475446"/>
            <a:ext cx="1024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8" name="Google Shape;158;p3"/>
          <p:cNvSpPr txBox="1">
            <a:spLocks noGrp="1"/>
          </p:cNvSpPr>
          <p:nvPr>
            <p:ph type="subTitle" idx="1"/>
          </p:nvPr>
        </p:nvSpPr>
        <p:spPr>
          <a:xfrm>
            <a:off x="1089411" y="3531141"/>
            <a:ext cx="4969800" cy="4488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"/>
          <p:cNvSpPr/>
          <p:nvPr/>
        </p:nvSpPr>
        <p:spPr>
          <a:xfrm rot="5400000">
            <a:off x="8470247" y="1199045"/>
            <a:ext cx="328465" cy="1173748"/>
          </a:xfrm>
          <a:custGeom>
            <a:avLst/>
            <a:gdLst/>
            <a:ahLst/>
            <a:cxnLst/>
            <a:rect l="l" t="t" r="r" b="b"/>
            <a:pathLst>
              <a:path w="5704" h="20382" extrusionOk="0">
                <a:moveTo>
                  <a:pt x="2844" y="1"/>
                </a:moveTo>
                <a:cubicBezTo>
                  <a:pt x="1275" y="1"/>
                  <a:pt x="0" y="1275"/>
                  <a:pt x="0" y="2860"/>
                </a:cubicBezTo>
                <a:lnTo>
                  <a:pt x="0" y="10183"/>
                </a:lnTo>
                <a:lnTo>
                  <a:pt x="0" y="17522"/>
                </a:lnTo>
                <a:cubicBezTo>
                  <a:pt x="0" y="19106"/>
                  <a:pt x="1275" y="20381"/>
                  <a:pt x="2844" y="20381"/>
                </a:cubicBezTo>
                <a:cubicBezTo>
                  <a:pt x="4429" y="20381"/>
                  <a:pt x="5703" y="19106"/>
                  <a:pt x="5703" y="17522"/>
                </a:cubicBezTo>
                <a:cubicBezTo>
                  <a:pt x="5703" y="15953"/>
                  <a:pt x="4429" y="14678"/>
                  <a:pt x="2844" y="14678"/>
                </a:cubicBezTo>
                <a:lnTo>
                  <a:pt x="2844" y="10183"/>
                </a:lnTo>
                <a:lnTo>
                  <a:pt x="2844" y="5704"/>
                </a:lnTo>
                <a:cubicBezTo>
                  <a:pt x="4429" y="5704"/>
                  <a:pt x="5703" y="4429"/>
                  <a:pt x="5703" y="2860"/>
                </a:cubicBezTo>
                <a:cubicBezTo>
                  <a:pt x="5703" y="1275"/>
                  <a:pt x="4429" y="1"/>
                  <a:pt x="2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 rot="5400000">
            <a:off x="8665092" y="1476761"/>
            <a:ext cx="175980" cy="780253"/>
          </a:xfrm>
          <a:custGeom>
            <a:avLst/>
            <a:gdLst/>
            <a:ahLst/>
            <a:cxnLst/>
            <a:rect l="l" t="t" r="r" b="b"/>
            <a:pathLst>
              <a:path w="3056" h="13549" extrusionOk="0">
                <a:moveTo>
                  <a:pt x="0" y="1"/>
                </a:moveTo>
                <a:lnTo>
                  <a:pt x="0" y="13549"/>
                </a:lnTo>
                <a:lnTo>
                  <a:pt x="3056" y="13549"/>
                </a:lnTo>
                <a:lnTo>
                  <a:pt x="30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 rot="5400000">
            <a:off x="8654669" y="1465474"/>
            <a:ext cx="197689" cy="801964"/>
          </a:xfrm>
          <a:custGeom>
            <a:avLst/>
            <a:gdLst/>
            <a:ahLst/>
            <a:cxnLst/>
            <a:rect l="l" t="t" r="r" b="b"/>
            <a:pathLst>
              <a:path w="3433" h="13926" extrusionOk="0">
                <a:moveTo>
                  <a:pt x="3071" y="377"/>
                </a:moveTo>
                <a:lnTo>
                  <a:pt x="3071" y="13548"/>
                </a:lnTo>
                <a:lnTo>
                  <a:pt x="377" y="13548"/>
                </a:lnTo>
                <a:lnTo>
                  <a:pt x="377" y="377"/>
                </a:lnTo>
                <a:close/>
                <a:moveTo>
                  <a:pt x="0" y="1"/>
                </a:moveTo>
                <a:lnTo>
                  <a:pt x="0" y="13925"/>
                </a:lnTo>
                <a:lnTo>
                  <a:pt x="3432" y="13925"/>
                </a:lnTo>
                <a:lnTo>
                  <a:pt x="3432" y="1"/>
                </a:ln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"/>
          <p:cNvSpPr/>
          <p:nvPr/>
        </p:nvSpPr>
        <p:spPr>
          <a:xfrm rot="5400000">
            <a:off x="8597312" y="1637603"/>
            <a:ext cx="74342" cy="699343"/>
          </a:xfrm>
          <a:custGeom>
            <a:avLst/>
            <a:gdLst/>
            <a:ahLst/>
            <a:cxnLst/>
            <a:rect l="l" t="t" r="r" b="b"/>
            <a:pathLst>
              <a:path w="1291" h="12144" extrusionOk="0">
                <a:moveTo>
                  <a:pt x="0" y="0"/>
                </a:moveTo>
                <a:lnTo>
                  <a:pt x="0" y="12144"/>
                </a:lnTo>
                <a:lnTo>
                  <a:pt x="1291" y="12144"/>
                </a:lnTo>
                <a:lnTo>
                  <a:pt x="129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 rot="5400000">
            <a:off x="7195434" y="3141064"/>
            <a:ext cx="2879020" cy="645671"/>
          </a:xfrm>
          <a:custGeom>
            <a:avLst/>
            <a:gdLst/>
            <a:ahLst/>
            <a:cxnLst/>
            <a:rect l="l" t="t" r="r" b="b"/>
            <a:pathLst>
              <a:path w="49996" h="11212" extrusionOk="0">
                <a:moveTo>
                  <a:pt x="1" y="1"/>
                </a:moveTo>
                <a:lnTo>
                  <a:pt x="1" y="11211"/>
                </a:lnTo>
                <a:lnTo>
                  <a:pt x="49996" y="11211"/>
                </a:lnTo>
                <a:lnTo>
                  <a:pt x="4999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"/>
          <p:cNvSpPr/>
          <p:nvPr/>
        </p:nvSpPr>
        <p:spPr>
          <a:xfrm rot="5400000">
            <a:off x="8597772" y="4480486"/>
            <a:ext cx="73478" cy="680396"/>
          </a:xfrm>
          <a:custGeom>
            <a:avLst/>
            <a:gdLst/>
            <a:ahLst/>
            <a:cxnLst/>
            <a:rect l="l" t="t" r="r" b="b"/>
            <a:pathLst>
              <a:path w="1276" h="11815" extrusionOk="0">
                <a:moveTo>
                  <a:pt x="1" y="1"/>
                </a:moveTo>
                <a:lnTo>
                  <a:pt x="1" y="11815"/>
                </a:lnTo>
                <a:lnTo>
                  <a:pt x="1276" y="11815"/>
                </a:lnTo>
                <a:lnTo>
                  <a:pt x="1276" y="1"/>
                </a:lnTo>
                <a:close/>
              </a:path>
            </a:pathLst>
          </a:custGeom>
          <a:solidFill>
            <a:srgbClr val="352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"/>
          <p:cNvSpPr/>
          <p:nvPr/>
        </p:nvSpPr>
        <p:spPr>
          <a:xfrm rot="5400000">
            <a:off x="8470247" y="4270086"/>
            <a:ext cx="328465" cy="1173748"/>
          </a:xfrm>
          <a:custGeom>
            <a:avLst/>
            <a:gdLst/>
            <a:ahLst/>
            <a:cxnLst/>
            <a:rect l="l" t="t" r="r" b="b"/>
            <a:pathLst>
              <a:path w="5704" h="20382" extrusionOk="0">
                <a:moveTo>
                  <a:pt x="2860" y="1"/>
                </a:moveTo>
                <a:cubicBezTo>
                  <a:pt x="1291" y="1"/>
                  <a:pt x="0" y="1275"/>
                  <a:pt x="0" y="2860"/>
                </a:cubicBezTo>
                <a:cubicBezTo>
                  <a:pt x="0" y="4429"/>
                  <a:pt x="1291" y="5704"/>
                  <a:pt x="2860" y="5704"/>
                </a:cubicBezTo>
                <a:lnTo>
                  <a:pt x="2860" y="10183"/>
                </a:lnTo>
                <a:lnTo>
                  <a:pt x="2860" y="14678"/>
                </a:lnTo>
                <a:cubicBezTo>
                  <a:pt x="1291" y="14678"/>
                  <a:pt x="0" y="15953"/>
                  <a:pt x="0" y="17522"/>
                </a:cubicBezTo>
                <a:cubicBezTo>
                  <a:pt x="0" y="19106"/>
                  <a:pt x="1291" y="20381"/>
                  <a:pt x="2860" y="20381"/>
                </a:cubicBezTo>
                <a:cubicBezTo>
                  <a:pt x="4429" y="20381"/>
                  <a:pt x="5703" y="19106"/>
                  <a:pt x="5703" y="17522"/>
                </a:cubicBezTo>
                <a:lnTo>
                  <a:pt x="5703" y="10183"/>
                </a:lnTo>
                <a:lnTo>
                  <a:pt x="5703" y="2860"/>
                </a:lnTo>
                <a:cubicBezTo>
                  <a:pt x="5703" y="1275"/>
                  <a:pt x="4429" y="1"/>
                  <a:pt x="28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"/>
          <p:cNvSpPr/>
          <p:nvPr/>
        </p:nvSpPr>
        <p:spPr>
          <a:xfrm rot="5400000">
            <a:off x="8949660" y="4804154"/>
            <a:ext cx="114133" cy="225973"/>
          </a:xfrm>
          <a:custGeom>
            <a:avLst/>
            <a:gdLst/>
            <a:ahLst/>
            <a:cxnLst/>
            <a:rect l="l" t="t" r="r" b="b"/>
            <a:pathLst>
              <a:path w="1982" h="3924" extrusionOk="0">
                <a:moveTo>
                  <a:pt x="1" y="1"/>
                </a:moveTo>
                <a:lnTo>
                  <a:pt x="1" y="3923"/>
                </a:lnTo>
                <a:cubicBezTo>
                  <a:pt x="1099" y="3923"/>
                  <a:pt x="1981" y="3056"/>
                  <a:pt x="1981" y="1962"/>
                </a:cubicBezTo>
                <a:cubicBezTo>
                  <a:pt x="1981" y="883"/>
                  <a:pt x="1099" y="1"/>
                  <a:pt x="1" y="1"/>
                </a:cubicBezTo>
                <a:close/>
              </a:path>
            </a:pathLst>
          </a:custGeom>
          <a:solidFill>
            <a:srgbClr val="352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"/>
          <p:cNvSpPr/>
          <p:nvPr/>
        </p:nvSpPr>
        <p:spPr>
          <a:xfrm rot="5400000">
            <a:off x="8205611" y="4803723"/>
            <a:ext cx="114133" cy="226837"/>
          </a:xfrm>
          <a:custGeom>
            <a:avLst/>
            <a:gdLst/>
            <a:ahLst/>
            <a:cxnLst/>
            <a:rect l="l" t="t" r="r" b="b"/>
            <a:pathLst>
              <a:path w="1982" h="3939" extrusionOk="0">
                <a:moveTo>
                  <a:pt x="1" y="0"/>
                </a:moveTo>
                <a:lnTo>
                  <a:pt x="1" y="3938"/>
                </a:lnTo>
                <a:cubicBezTo>
                  <a:pt x="1099" y="3938"/>
                  <a:pt x="1981" y="3056"/>
                  <a:pt x="1981" y="1977"/>
                </a:cubicBezTo>
                <a:cubicBezTo>
                  <a:pt x="1981" y="883"/>
                  <a:pt x="1099" y="0"/>
                  <a:pt x="1" y="0"/>
                </a:cubicBezTo>
                <a:close/>
              </a:path>
            </a:pathLst>
          </a:custGeom>
          <a:solidFill>
            <a:srgbClr val="352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"/>
          <p:cNvSpPr/>
          <p:nvPr/>
        </p:nvSpPr>
        <p:spPr>
          <a:xfrm rot="5400000">
            <a:off x="7475046" y="3373521"/>
            <a:ext cx="2622018" cy="57472"/>
          </a:xfrm>
          <a:custGeom>
            <a:avLst/>
            <a:gdLst/>
            <a:ahLst/>
            <a:cxnLst/>
            <a:rect l="l" t="t" r="r" b="b"/>
            <a:pathLst>
              <a:path w="45533" h="998" extrusionOk="0">
                <a:moveTo>
                  <a:pt x="362" y="1"/>
                </a:moveTo>
                <a:cubicBezTo>
                  <a:pt x="166" y="1"/>
                  <a:pt x="1" y="150"/>
                  <a:pt x="1" y="346"/>
                </a:cubicBezTo>
                <a:lnTo>
                  <a:pt x="1" y="656"/>
                </a:lnTo>
                <a:cubicBezTo>
                  <a:pt x="1" y="836"/>
                  <a:pt x="166" y="997"/>
                  <a:pt x="362" y="997"/>
                </a:cubicBezTo>
                <a:lnTo>
                  <a:pt x="45191" y="997"/>
                </a:lnTo>
                <a:cubicBezTo>
                  <a:pt x="45387" y="997"/>
                  <a:pt x="45532" y="836"/>
                  <a:pt x="45532" y="656"/>
                </a:cubicBezTo>
                <a:lnTo>
                  <a:pt x="45532" y="346"/>
                </a:lnTo>
                <a:cubicBezTo>
                  <a:pt x="45532" y="150"/>
                  <a:pt x="45387" y="1"/>
                  <a:pt x="45191" y="1"/>
                </a:cubicBezTo>
                <a:close/>
              </a:path>
            </a:pathLst>
          </a:custGeom>
          <a:solidFill>
            <a:srgbClr val="352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"/>
          <p:cNvSpPr/>
          <p:nvPr/>
        </p:nvSpPr>
        <p:spPr>
          <a:xfrm rot="5400000">
            <a:off x="7323478" y="3373521"/>
            <a:ext cx="2622018" cy="57472"/>
          </a:xfrm>
          <a:custGeom>
            <a:avLst/>
            <a:gdLst/>
            <a:ahLst/>
            <a:cxnLst/>
            <a:rect l="l" t="t" r="r" b="b"/>
            <a:pathLst>
              <a:path w="45533" h="998" extrusionOk="0">
                <a:moveTo>
                  <a:pt x="362" y="1"/>
                </a:moveTo>
                <a:cubicBezTo>
                  <a:pt x="166" y="1"/>
                  <a:pt x="1" y="146"/>
                  <a:pt x="1" y="342"/>
                </a:cubicBezTo>
                <a:lnTo>
                  <a:pt x="1" y="656"/>
                </a:lnTo>
                <a:cubicBezTo>
                  <a:pt x="1" y="852"/>
                  <a:pt x="166" y="997"/>
                  <a:pt x="362" y="997"/>
                </a:cubicBezTo>
                <a:lnTo>
                  <a:pt x="45191" y="997"/>
                </a:lnTo>
                <a:cubicBezTo>
                  <a:pt x="45387" y="997"/>
                  <a:pt x="45532" y="852"/>
                  <a:pt x="45532" y="656"/>
                </a:cubicBezTo>
                <a:lnTo>
                  <a:pt x="45532" y="342"/>
                </a:lnTo>
                <a:cubicBezTo>
                  <a:pt x="45532" y="146"/>
                  <a:pt x="45387" y="1"/>
                  <a:pt x="45191" y="1"/>
                </a:cubicBezTo>
                <a:close/>
              </a:path>
            </a:pathLst>
          </a:custGeom>
          <a:solidFill>
            <a:srgbClr val="352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"/>
          <p:cNvSpPr/>
          <p:nvPr/>
        </p:nvSpPr>
        <p:spPr>
          <a:xfrm rot="5400000">
            <a:off x="7171939" y="3373550"/>
            <a:ext cx="2622018" cy="57415"/>
          </a:xfrm>
          <a:custGeom>
            <a:avLst/>
            <a:gdLst/>
            <a:ahLst/>
            <a:cxnLst/>
            <a:rect l="l" t="t" r="r" b="b"/>
            <a:pathLst>
              <a:path w="45533" h="997" extrusionOk="0">
                <a:moveTo>
                  <a:pt x="362" y="1"/>
                </a:moveTo>
                <a:cubicBezTo>
                  <a:pt x="166" y="1"/>
                  <a:pt x="1" y="146"/>
                  <a:pt x="1" y="342"/>
                </a:cubicBezTo>
                <a:lnTo>
                  <a:pt x="1" y="652"/>
                </a:lnTo>
                <a:cubicBezTo>
                  <a:pt x="1" y="848"/>
                  <a:pt x="166" y="997"/>
                  <a:pt x="362" y="997"/>
                </a:cubicBezTo>
                <a:lnTo>
                  <a:pt x="45191" y="997"/>
                </a:lnTo>
                <a:cubicBezTo>
                  <a:pt x="45387" y="997"/>
                  <a:pt x="45532" y="848"/>
                  <a:pt x="45532" y="652"/>
                </a:cubicBezTo>
                <a:lnTo>
                  <a:pt x="45532" y="342"/>
                </a:lnTo>
                <a:cubicBezTo>
                  <a:pt x="45532" y="146"/>
                  <a:pt x="45387" y="1"/>
                  <a:pt x="45191" y="1"/>
                </a:cubicBezTo>
                <a:close/>
              </a:path>
            </a:pathLst>
          </a:custGeom>
          <a:solidFill>
            <a:srgbClr val="352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/>
          <p:nvPr/>
        </p:nvSpPr>
        <p:spPr>
          <a:xfrm rot="5400000">
            <a:off x="8716314" y="1643679"/>
            <a:ext cx="74400" cy="696694"/>
          </a:xfrm>
          <a:custGeom>
            <a:avLst/>
            <a:gdLst/>
            <a:ahLst/>
            <a:cxnLst/>
            <a:rect l="l" t="t" r="r" b="b"/>
            <a:pathLst>
              <a:path w="1292" h="12098" extrusionOk="0">
                <a:moveTo>
                  <a:pt x="1" y="1"/>
                </a:moveTo>
                <a:lnTo>
                  <a:pt x="1" y="12097"/>
                </a:lnTo>
                <a:lnTo>
                  <a:pt x="1291" y="12097"/>
                </a:lnTo>
                <a:lnTo>
                  <a:pt x="1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"/>
          <p:cNvSpPr/>
          <p:nvPr/>
        </p:nvSpPr>
        <p:spPr>
          <a:xfrm rot="5400000">
            <a:off x="8705603" y="1633888"/>
            <a:ext cx="96052" cy="717195"/>
          </a:xfrm>
          <a:custGeom>
            <a:avLst/>
            <a:gdLst/>
            <a:ahLst/>
            <a:cxnLst/>
            <a:rect l="l" t="t" r="r" b="b"/>
            <a:pathLst>
              <a:path w="1668" h="12454" extrusionOk="0">
                <a:moveTo>
                  <a:pt x="1291" y="377"/>
                </a:moveTo>
                <a:lnTo>
                  <a:pt x="1291" y="12097"/>
                </a:lnTo>
                <a:lnTo>
                  <a:pt x="361" y="12097"/>
                </a:lnTo>
                <a:lnTo>
                  <a:pt x="361" y="377"/>
                </a:lnTo>
                <a:close/>
                <a:moveTo>
                  <a:pt x="0" y="0"/>
                </a:moveTo>
                <a:lnTo>
                  <a:pt x="0" y="12454"/>
                </a:lnTo>
                <a:lnTo>
                  <a:pt x="1667" y="12454"/>
                </a:lnTo>
                <a:lnTo>
                  <a:pt x="16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"/>
          <p:cNvSpPr/>
          <p:nvPr/>
        </p:nvSpPr>
        <p:spPr>
          <a:xfrm rot="5400000">
            <a:off x="7319216" y="3141554"/>
            <a:ext cx="2867675" cy="642907"/>
          </a:xfrm>
          <a:custGeom>
            <a:avLst/>
            <a:gdLst/>
            <a:ahLst/>
            <a:cxnLst/>
            <a:rect l="l" t="t" r="r" b="b"/>
            <a:pathLst>
              <a:path w="49799" h="11164" extrusionOk="0">
                <a:moveTo>
                  <a:pt x="0" y="0"/>
                </a:moveTo>
                <a:lnTo>
                  <a:pt x="0" y="11163"/>
                </a:lnTo>
                <a:lnTo>
                  <a:pt x="49799" y="11163"/>
                </a:lnTo>
                <a:lnTo>
                  <a:pt x="49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"/>
          <p:cNvSpPr/>
          <p:nvPr/>
        </p:nvSpPr>
        <p:spPr>
          <a:xfrm rot="5400000">
            <a:off x="7308793" y="3131188"/>
            <a:ext cx="2889443" cy="664560"/>
          </a:xfrm>
          <a:custGeom>
            <a:avLst/>
            <a:gdLst/>
            <a:ahLst/>
            <a:cxnLst/>
            <a:rect l="l" t="t" r="r" b="b"/>
            <a:pathLst>
              <a:path w="50177" h="11540" extrusionOk="0">
                <a:moveTo>
                  <a:pt x="49800" y="377"/>
                </a:moveTo>
                <a:lnTo>
                  <a:pt x="49800" y="11179"/>
                </a:lnTo>
                <a:lnTo>
                  <a:pt x="377" y="11179"/>
                </a:lnTo>
                <a:lnTo>
                  <a:pt x="377" y="377"/>
                </a:lnTo>
                <a:close/>
                <a:moveTo>
                  <a:pt x="1" y="0"/>
                </a:moveTo>
                <a:lnTo>
                  <a:pt x="1" y="11540"/>
                </a:lnTo>
                <a:lnTo>
                  <a:pt x="50176" y="11540"/>
                </a:lnTo>
                <a:lnTo>
                  <a:pt x="501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"/>
          <p:cNvSpPr/>
          <p:nvPr/>
        </p:nvSpPr>
        <p:spPr>
          <a:xfrm rot="5400000">
            <a:off x="8716775" y="4475274"/>
            <a:ext cx="72557" cy="678611"/>
          </a:xfrm>
          <a:custGeom>
            <a:avLst/>
            <a:gdLst/>
            <a:ahLst/>
            <a:cxnLst/>
            <a:rect l="l" t="t" r="r" b="b"/>
            <a:pathLst>
              <a:path w="1260" h="11784" extrusionOk="0">
                <a:moveTo>
                  <a:pt x="1" y="0"/>
                </a:moveTo>
                <a:lnTo>
                  <a:pt x="1" y="11783"/>
                </a:lnTo>
                <a:lnTo>
                  <a:pt x="1260" y="11783"/>
                </a:lnTo>
                <a:lnTo>
                  <a:pt x="12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 rot="5400000">
            <a:off x="8706381" y="4464016"/>
            <a:ext cx="94267" cy="700264"/>
          </a:xfrm>
          <a:custGeom>
            <a:avLst/>
            <a:gdLst/>
            <a:ahLst/>
            <a:cxnLst/>
            <a:rect l="l" t="t" r="r" b="b"/>
            <a:pathLst>
              <a:path w="1637" h="12160" extrusionOk="0">
                <a:moveTo>
                  <a:pt x="1275" y="377"/>
                </a:moveTo>
                <a:lnTo>
                  <a:pt x="1275" y="11783"/>
                </a:lnTo>
                <a:lnTo>
                  <a:pt x="377" y="11783"/>
                </a:lnTo>
                <a:lnTo>
                  <a:pt x="377" y="377"/>
                </a:lnTo>
                <a:close/>
                <a:moveTo>
                  <a:pt x="1" y="0"/>
                </a:moveTo>
                <a:lnTo>
                  <a:pt x="1" y="12159"/>
                </a:lnTo>
                <a:lnTo>
                  <a:pt x="1636" y="12159"/>
                </a:lnTo>
                <a:lnTo>
                  <a:pt x="1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"/>
          <p:cNvSpPr/>
          <p:nvPr/>
        </p:nvSpPr>
        <p:spPr>
          <a:xfrm rot="5400000">
            <a:off x="7598858" y="3373118"/>
            <a:ext cx="2611595" cy="57415"/>
          </a:xfrm>
          <a:custGeom>
            <a:avLst/>
            <a:gdLst/>
            <a:ahLst/>
            <a:cxnLst/>
            <a:rect l="l" t="t" r="r" b="b"/>
            <a:pathLst>
              <a:path w="45352" h="997" extrusionOk="0">
                <a:moveTo>
                  <a:pt x="342" y="1"/>
                </a:moveTo>
                <a:cubicBezTo>
                  <a:pt x="165" y="1"/>
                  <a:pt x="0" y="165"/>
                  <a:pt x="0" y="361"/>
                </a:cubicBezTo>
                <a:lnTo>
                  <a:pt x="0" y="656"/>
                </a:lnTo>
                <a:cubicBezTo>
                  <a:pt x="0" y="852"/>
                  <a:pt x="165" y="997"/>
                  <a:pt x="342" y="997"/>
                </a:cubicBezTo>
                <a:lnTo>
                  <a:pt x="45010" y="997"/>
                </a:lnTo>
                <a:cubicBezTo>
                  <a:pt x="45190" y="997"/>
                  <a:pt x="45351" y="852"/>
                  <a:pt x="45351" y="656"/>
                </a:cubicBezTo>
                <a:lnTo>
                  <a:pt x="45351" y="361"/>
                </a:lnTo>
                <a:cubicBezTo>
                  <a:pt x="45351" y="165"/>
                  <a:pt x="45190" y="1"/>
                  <a:pt x="45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 rot="5400000">
            <a:off x="7447289" y="3373118"/>
            <a:ext cx="2611595" cy="57415"/>
          </a:xfrm>
          <a:custGeom>
            <a:avLst/>
            <a:gdLst/>
            <a:ahLst/>
            <a:cxnLst/>
            <a:rect l="l" t="t" r="r" b="b"/>
            <a:pathLst>
              <a:path w="45352" h="997" extrusionOk="0">
                <a:moveTo>
                  <a:pt x="342" y="1"/>
                </a:moveTo>
                <a:cubicBezTo>
                  <a:pt x="165" y="1"/>
                  <a:pt x="0" y="146"/>
                  <a:pt x="0" y="342"/>
                </a:cubicBezTo>
                <a:lnTo>
                  <a:pt x="0" y="656"/>
                </a:lnTo>
                <a:cubicBezTo>
                  <a:pt x="0" y="832"/>
                  <a:pt x="165" y="997"/>
                  <a:pt x="342" y="997"/>
                </a:cubicBezTo>
                <a:lnTo>
                  <a:pt x="45010" y="997"/>
                </a:lnTo>
                <a:cubicBezTo>
                  <a:pt x="45190" y="997"/>
                  <a:pt x="45351" y="832"/>
                  <a:pt x="45351" y="656"/>
                </a:cubicBezTo>
                <a:lnTo>
                  <a:pt x="45351" y="342"/>
                </a:lnTo>
                <a:cubicBezTo>
                  <a:pt x="45351" y="146"/>
                  <a:pt x="45190" y="1"/>
                  <a:pt x="45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 rot="5400000">
            <a:off x="7296614" y="3373089"/>
            <a:ext cx="2611595" cy="57472"/>
          </a:xfrm>
          <a:custGeom>
            <a:avLst/>
            <a:gdLst/>
            <a:ahLst/>
            <a:cxnLst/>
            <a:rect l="l" t="t" r="r" b="b"/>
            <a:pathLst>
              <a:path w="45352" h="998" extrusionOk="0">
                <a:moveTo>
                  <a:pt x="342" y="1"/>
                </a:moveTo>
                <a:cubicBezTo>
                  <a:pt x="165" y="1"/>
                  <a:pt x="0" y="162"/>
                  <a:pt x="0" y="342"/>
                </a:cubicBezTo>
                <a:lnTo>
                  <a:pt x="0" y="652"/>
                </a:lnTo>
                <a:cubicBezTo>
                  <a:pt x="0" y="848"/>
                  <a:pt x="165" y="997"/>
                  <a:pt x="342" y="997"/>
                </a:cubicBezTo>
                <a:lnTo>
                  <a:pt x="45010" y="997"/>
                </a:lnTo>
                <a:cubicBezTo>
                  <a:pt x="45190" y="997"/>
                  <a:pt x="45351" y="848"/>
                  <a:pt x="45351" y="652"/>
                </a:cubicBezTo>
                <a:lnTo>
                  <a:pt x="45351" y="342"/>
                </a:lnTo>
                <a:cubicBezTo>
                  <a:pt x="45351" y="162"/>
                  <a:pt x="45190" y="1"/>
                  <a:pt x="450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 rot="5400000">
            <a:off x="8589883" y="4266371"/>
            <a:ext cx="327543" cy="1168969"/>
          </a:xfrm>
          <a:custGeom>
            <a:avLst/>
            <a:gdLst/>
            <a:ahLst/>
            <a:cxnLst/>
            <a:rect l="l" t="t" r="r" b="b"/>
            <a:pathLst>
              <a:path w="5688" h="20299" extrusionOk="0">
                <a:moveTo>
                  <a:pt x="2844" y="1"/>
                </a:moveTo>
                <a:cubicBezTo>
                  <a:pt x="1275" y="1"/>
                  <a:pt x="0" y="1275"/>
                  <a:pt x="0" y="2844"/>
                </a:cubicBezTo>
                <a:cubicBezTo>
                  <a:pt x="0" y="4413"/>
                  <a:pt x="1275" y="5688"/>
                  <a:pt x="2844" y="5688"/>
                </a:cubicBezTo>
                <a:lnTo>
                  <a:pt x="2844" y="10152"/>
                </a:lnTo>
                <a:lnTo>
                  <a:pt x="2844" y="14612"/>
                </a:lnTo>
                <a:cubicBezTo>
                  <a:pt x="1275" y="14612"/>
                  <a:pt x="0" y="15886"/>
                  <a:pt x="0" y="17455"/>
                </a:cubicBezTo>
                <a:cubicBezTo>
                  <a:pt x="0" y="19024"/>
                  <a:pt x="1275" y="20299"/>
                  <a:pt x="2844" y="20299"/>
                </a:cubicBezTo>
                <a:cubicBezTo>
                  <a:pt x="4413" y="20299"/>
                  <a:pt x="5688" y="19024"/>
                  <a:pt x="5688" y="17455"/>
                </a:cubicBezTo>
                <a:lnTo>
                  <a:pt x="5688" y="10152"/>
                </a:lnTo>
                <a:lnTo>
                  <a:pt x="5688" y="2844"/>
                </a:lnTo>
                <a:cubicBezTo>
                  <a:pt x="5688" y="1275"/>
                  <a:pt x="4413" y="1"/>
                  <a:pt x="28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3"/>
          <p:cNvGrpSpPr/>
          <p:nvPr/>
        </p:nvGrpSpPr>
        <p:grpSpPr>
          <a:xfrm>
            <a:off x="8158464" y="4676519"/>
            <a:ext cx="1189452" cy="348325"/>
            <a:chOff x="6923101" y="3787157"/>
            <a:chExt cx="1261617" cy="369458"/>
          </a:xfrm>
        </p:grpSpPr>
        <p:sp>
          <p:nvSpPr>
            <p:cNvPr id="182" name="Google Shape;182;p3"/>
            <p:cNvSpPr/>
            <p:nvPr/>
          </p:nvSpPr>
          <p:spPr>
            <a:xfrm rot="5400000">
              <a:off x="7875391" y="3903847"/>
              <a:ext cx="142860" cy="262633"/>
            </a:xfrm>
            <a:custGeom>
              <a:avLst/>
              <a:gdLst/>
              <a:ahLst/>
              <a:cxnLst/>
              <a:rect l="l" t="t" r="r" b="b"/>
              <a:pathLst>
                <a:path w="2339" h="4300" extrusionOk="0">
                  <a:moveTo>
                    <a:pt x="181" y="1"/>
                  </a:moveTo>
                  <a:cubicBezTo>
                    <a:pt x="83" y="1"/>
                    <a:pt x="0" y="83"/>
                    <a:pt x="0" y="197"/>
                  </a:cubicBezTo>
                  <a:cubicBezTo>
                    <a:pt x="0" y="295"/>
                    <a:pt x="83" y="377"/>
                    <a:pt x="181" y="377"/>
                  </a:cubicBezTo>
                  <a:cubicBezTo>
                    <a:pt x="1161" y="377"/>
                    <a:pt x="1962" y="1177"/>
                    <a:pt x="1962" y="2158"/>
                  </a:cubicBezTo>
                  <a:cubicBezTo>
                    <a:pt x="1962" y="3123"/>
                    <a:pt x="1161" y="3923"/>
                    <a:pt x="181" y="3923"/>
                  </a:cubicBezTo>
                  <a:cubicBezTo>
                    <a:pt x="83" y="3923"/>
                    <a:pt x="0" y="4005"/>
                    <a:pt x="0" y="4103"/>
                  </a:cubicBezTo>
                  <a:cubicBezTo>
                    <a:pt x="0" y="4217"/>
                    <a:pt x="83" y="4300"/>
                    <a:pt x="181" y="4300"/>
                  </a:cubicBezTo>
                  <a:cubicBezTo>
                    <a:pt x="1373" y="4300"/>
                    <a:pt x="2338" y="3335"/>
                    <a:pt x="2338" y="2158"/>
                  </a:cubicBezTo>
                  <a:cubicBezTo>
                    <a:pt x="2338" y="966"/>
                    <a:pt x="1373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5400000">
              <a:off x="7089230" y="3904427"/>
              <a:ext cx="142860" cy="261473"/>
            </a:xfrm>
            <a:custGeom>
              <a:avLst/>
              <a:gdLst/>
              <a:ahLst/>
              <a:cxnLst/>
              <a:rect l="l" t="t" r="r" b="b"/>
              <a:pathLst>
                <a:path w="2339" h="4281" extrusionOk="0">
                  <a:moveTo>
                    <a:pt x="181" y="1"/>
                  </a:moveTo>
                  <a:cubicBezTo>
                    <a:pt x="83" y="1"/>
                    <a:pt x="0" y="83"/>
                    <a:pt x="0" y="181"/>
                  </a:cubicBezTo>
                  <a:cubicBezTo>
                    <a:pt x="0" y="279"/>
                    <a:pt x="83" y="377"/>
                    <a:pt x="181" y="377"/>
                  </a:cubicBezTo>
                  <a:cubicBezTo>
                    <a:pt x="1161" y="377"/>
                    <a:pt x="1962" y="1162"/>
                    <a:pt x="1962" y="2142"/>
                  </a:cubicBezTo>
                  <a:cubicBezTo>
                    <a:pt x="1962" y="3123"/>
                    <a:pt x="1161" y="3907"/>
                    <a:pt x="181" y="3907"/>
                  </a:cubicBezTo>
                  <a:cubicBezTo>
                    <a:pt x="83" y="3907"/>
                    <a:pt x="0" y="3986"/>
                    <a:pt x="0" y="4104"/>
                  </a:cubicBezTo>
                  <a:cubicBezTo>
                    <a:pt x="0" y="4202"/>
                    <a:pt x="83" y="4280"/>
                    <a:pt x="181" y="4280"/>
                  </a:cubicBezTo>
                  <a:cubicBezTo>
                    <a:pt x="1373" y="4280"/>
                    <a:pt x="2338" y="3319"/>
                    <a:pt x="2338" y="2142"/>
                  </a:cubicBezTo>
                  <a:cubicBezTo>
                    <a:pt x="2338" y="966"/>
                    <a:pt x="1373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5400000">
              <a:off x="7369181" y="3341077"/>
              <a:ext cx="369458" cy="1261617"/>
            </a:xfrm>
            <a:custGeom>
              <a:avLst/>
              <a:gdLst/>
              <a:ahLst/>
              <a:cxnLst/>
              <a:rect l="l" t="t" r="r" b="b"/>
              <a:pathLst>
                <a:path w="6049" h="20656" extrusionOk="0">
                  <a:moveTo>
                    <a:pt x="3025" y="373"/>
                  </a:moveTo>
                  <a:cubicBezTo>
                    <a:pt x="4496" y="373"/>
                    <a:pt x="5688" y="1569"/>
                    <a:pt x="5688" y="3020"/>
                  </a:cubicBezTo>
                  <a:lnTo>
                    <a:pt x="5688" y="17631"/>
                  </a:lnTo>
                  <a:cubicBezTo>
                    <a:pt x="5688" y="19102"/>
                    <a:pt x="4496" y="20298"/>
                    <a:pt x="3025" y="20298"/>
                  </a:cubicBezTo>
                  <a:cubicBezTo>
                    <a:pt x="1570" y="20298"/>
                    <a:pt x="377" y="19102"/>
                    <a:pt x="377" y="17631"/>
                  </a:cubicBezTo>
                  <a:cubicBezTo>
                    <a:pt x="377" y="16180"/>
                    <a:pt x="1570" y="14984"/>
                    <a:pt x="3025" y="14984"/>
                  </a:cubicBezTo>
                  <a:lnTo>
                    <a:pt x="3205" y="14984"/>
                  </a:lnTo>
                  <a:lnTo>
                    <a:pt x="3205" y="5688"/>
                  </a:lnTo>
                  <a:lnTo>
                    <a:pt x="3025" y="5688"/>
                  </a:lnTo>
                  <a:cubicBezTo>
                    <a:pt x="1570" y="5688"/>
                    <a:pt x="377" y="4491"/>
                    <a:pt x="377" y="3020"/>
                  </a:cubicBezTo>
                  <a:cubicBezTo>
                    <a:pt x="377" y="1569"/>
                    <a:pt x="1570" y="373"/>
                    <a:pt x="3025" y="373"/>
                  </a:cubicBezTo>
                  <a:close/>
                  <a:moveTo>
                    <a:pt x="3025" y="0"/>
                  </a:moveTo>
                  <a:cubicBezTo>
                    <a:pt x="1358" y="0"/>
                    <a:pt x="1" y="1353"/>
                    <a:pt x="1" y="3020"/>
                  </a:cubicBezTo>
                  <a:cubicBezTo>
                    <a:pt x="1" y="4640"/>
                    <a:pt x="1260" y="5947"/>
                    <a:pt x="2844" y="6045"/>
                  </a:cubicBezTo>
                  <a:lnTo>
                    <a:pt x="2844" y="14611"/>
                  </a:lnTo>
                  <a:cubicBezTo>
                    <a:pt x="1260" y="14709"/>
                    <a:pt x="1" y="16031"/>
                    <a:pt x="1" y="17631"/>
                  </a:cubicBezTo>
                  <a:cubicBezTo>
                    <a:pt x="1" y="19298"/>
                    <a:pt x="1358" y="20655"/>
                    <a:pt x="3025" y="20655"/>
                  </a:cubicBezTo>
                  <a:cubicBezTo>
                    <a:pt x="4692" y="20655"/>
                    <a:pt x="6049" y="19298"/>
                    <a:pt x="6049" y="17631"/>
                  </a:cubicBezTo>
                  <a:lnTo>
                    <a:pt x="6049" y="3020"/>
                  </a:lnTo>
                  <a:cubicBezTo>
                    <a:pt x="6049" y="1353"/>
                    <a:pt x="4692" y="0"/>
                    <a:pt x="3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3"/>
          <p:cNvSpPr/>
          <p:nvPr/>
        </p:nvSpPr>
        <p:spPr>
          <a:xfrm rot="5400000">
            <a:off x="8590315" y="1200542"/>
            <a:ext cx="326680" cy="1168969"/>
          </a:xfrm>
          <a:custGeom>
            <a:avLst/>
            <a:gdLst/>
            <a:ahLst/>
            <a:cxnLst/>
            <a:rect l="l" t="t" r="r" b="b"/>
            <a:pathLst>
              <a:path w="5673" h="20299" extrusionOk="0">
                <a:moveTo>
                  <a:pt x="2828" y="1"/>
                </a:moveTo>
                <a:cubicBezTo>
                  <a:pt x="1259" y="1"/>
                  <a:pt x="0" y="1275"/>
                  <a:pt x="0" y="2844"/>
                </a:cubicBezTo>
                <a:lnTo>
                  <a:pt x="0" y="10152"/>
                </a:lnTo>
                <a:lnTo>
                  <a:pt x="0" y="17455"/>
                </a:lnTo>
                <a:cubicBezTo>
                  <a:pt x="0" y="19024"/>
                  <a:pt x="1259" y="20299"/>
                  <a:pt x="2828" y="20299"/>
                </a:cubicBezTo>
                <a:cubicBezTo>
                  <a:pt x="4397" y="20299"/>
                  <a:pt x="5672" y="19024"/>
                  <a:pt x="5672" y="17455"/>
                </a:cubicBezTo>
                <a:cubicBezTo>
                  <a:pt x="5672" y="15886"/>
                  <a:pt x="4397" y="14612"/>
                  <a:pt x="2828" y="14612"/>
                </a:cubicBezTo>
                <a:lnTo>
                  <a:pt x="2828" y="10152"/>
                </a:lnTo>
                <a:lnTo>
                  <a:pt x="2828" y="5688"/>
                </a:lnTo>
                <a:cubicBezTo>
                  <a:pt x="4397" y="5688"/>
                  <a:pt x="5672" y="4413"/>
                  <a:pt x="5672" y="2844"/>
                </a:cubicBezTo>
                <a:cubicBezTo>
                  <a:pt x="5672" y="1275"/>
                  <a:pt x="4397" y="1"/>
                  <a:pt x="28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3"/>
          <p:cNvGrpSpPr/>
          <p:nvPr/>
        </p:nvGrpSpPr>
        <p:grpSpPr>
          <a:xfrm>
            <a:off x="8158464" y="1610379"/>
            <a:ext cx="1189452" cy="349246"/>
            <a:chOff x="6923101" y="534993"/>
            <a:chExt cx="1261617" cy="370435"/>
          </a:xfrm>
        </p:grpSpPr>
        <p:sp>
          <p:nvSpPr>
            <p:cNvPr id="187" name="Google Shape;187;p3"/>
            <p:cNvSpPr/>
            <p:nvPr/>
          </p:nvSpPr>
          <p:spPr>
            <a:xfrm rot="5400000">
              <a:off x="7368692" y="89402"/>
              <a:ext cx="370435" cy="1261617"/>
            </a:xfrm>
            <a:custGeom>
              <a:avLst/>
              <a:gdLst/>
              <a:ahLst/>
              <a:cxnLst/>
              <a:rect l="l" t="t" r="r" b="b"/>
              <a:pathLst>
                <a:path w="6065" h="20656" extrusionOk="0">
                  <a:moveTo>
                    <a:pt x="3024" y="373"/>
                  </a:moveTo>
                  <a:cubicBezTo>
                    <a:pt x="4495" y="373"/>
                    <a:pt x="5688" y="1569"/>
                    <a:pt x="5688" y="3020"/>
                  </a:cubicBezTo>
                  <a:cubicBezTo>
                    <a:pt x="5688" y="4491"/>
                    <a:pt x="4495" y="5688"/>
                    <a:pt x="3024" y="5688"/>
                  </a:cubicBezTo>
                  <a:lnTo>
                    <a:pt x="2844" y="5688"/>
                  </a:lnTo>
                  <a:lnTo>
                    <a:pt x="2844" y="14984"/>
                  </a:lnTo>
                  <a:lnTo>
                    <a:pt x="3024" y="14984"/>
                  </a:lnTo>
                  <a:cubicBezTo>
                    <a:pt x="4495" y="14984"/>
                    <a:pt x="5688" y="16180"/>
                    <a:pt x="5688" y="17631"/>
                  </a:cubicBezTo>
                  <a:cubicBezTo>
                    <a:pt x="5688" y="19102"/>
                    <a:pt x="4495" y="20298"/>
                    <a:pt x="3024" y="20298"/>
                  </a:cubicBezTo>
                  <a:cubicBezTo>
                    <a:pt x="1569" y="20298"/>
                    <a:pt x="377" y="19102"/>
                    <a:pt x="377" y="17631"/>
                  </a:cubicBezTo>
                  <a:lnTo>
                    <a:pt x="377" y="3020"/>
                  </a:lnTo>
                  <a:cubicBezTo>
                    <a:pt x="377" y="1569"/>
                    <a:pt x="1569" y="373"/>
                    <a:pt x="3024" y="373"/>
                  </a:cubicBezTo>
                  <a:close/>
                  <a:moveTo>
                    <a:pt x="3024" y="0"/>
                  </a:moveTo>
                  <a:cubicBezTo>
                    <a:pt x="1357" y="0"/>
                    <a:pt x="0" y="1353"/>
                    <a:pt x="0" y="3020"/>
                  </a:cubicBezTo>
                  <a:lnTo>
                    <a:pt x="0" y="17631"/>
                  </a:lnTo>
                  <a:cubicBezTo>
                    <a:pt x="0" y="19298"/>
                    <a:pt x="1357" y="20655"/>
                    <a:pt x="3024" y="20655"/>
                  </a:cubicBezTo>
                  <a:cubicBezTo>
                    <a:pt x="4707" y="20655"/>
                    <a:pt x="6064" y="19298"/>
                    <a:pt x="6064" y="17631"/>
                  </a:cubicBezTo>
                  <a:cubicBezTo>
                    <a:pt x="6064" y="16031"/>
                    <a:pt x="4805" y="14709"/>
                    <a:pt x="3220" y="14611"/>
                  </a:cubicBezTo>
                  <a:lnTo>
                    <a:pt x="3220" y="6045"/>
                  </a:lnTo>
                  <a:cubicBezTo>
                    <a:pt x="4805" y="5947"/>
                    <a:pt x="6064" y="4640"/>
                    <a:pt x="6064" y="3020"/>
                  </a:cubicBezTo>
                  <a:cubicBezTo>
                    <a:pt x="6064" y="1353"/>
                    <a:pt x="4707" y="0"/>
                    <a:pt x="3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 rot="5400000">
              <a:off x="7089230" y="526443"/>
              <a:ext cx="142860" cy="261473"/>
            </a:xfrm>
            <a:custGeom>
              <a:avLst/>
              <a:gdLst/>
              <a:ahLst/>
              <a:cxnLst/>
              <a:rect l="l" t="t" r="r" b="b"/>
              <a:pathLst>
                <a:path w="2339" h="4281" extrusionOk="0">
                  <a:moveTo>
                    <a:pt x="2142" y="1"/>
                  </a:moveTo>
                  <a:cubicBezTo>
                    <a:pt x="966" y="1"/>
                    <a:pt x="1" y="966"/>
                    <a:pt x="1" y="2142"/>
                  </a:cubicBezTo>
                  <a:cubicBezTo>
                    <a:pt x="1" y="3319"/>
                    <a:pt x="966" y="4280"/>
                    <a:pt x="2142" y="4280"/>
                  </a:cubicBezTo>
                  <a:cubicBezTo>
                    <a:pt x="2240" y="4280"/>
                    <a:pt x="2339" y="4202"/>
                    <a:pt x="2339" y="4104"/>
                  </a:cubicBezTo>
                  <a:cubicBezTo>
                    <a:pt x="2339" y="3986"/>
                    <a:pt x="2240" y="3907"/>
                    <a:pt x="2142" y="3907"/>
                  </a:cubicBezTo>
                  <a:cubicBezTo>
                    <a:pt x="1162" y="3907"/>
                    <a:pt x="377" y="3123"/>
                    <a:pt x="377" y="2142"/>
                  </a:cubicBezTo>
                  <a:cubicBezTo>
                    <a:pt x="377" y="1162"/>
                    <a:pt x="1162" y="377"/>
                    <a:pt x="2142" y="377"/>
                  </a:cubicBezTo>
                  <a:cubicBezTo>
                    <a:pt x="2240" y="377"/>
                    <a:pt x="2339" y="279"/>
                    <a:pt x="2339" y="181"/>
                  </a:cubicBezTo>
                  <a:cubicBezTo>
                    <a:pt x="2339" y="83"/>
                    <a:pt x="2240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5400000">
              <a:off x="7875391" y="525862"/>
              <a:ext cx="142860" cy="262633"/>
            </a:xfrm>
            <a:custGeom>
              <a:avLst/>
              <a:gdLst/>
              <a:ahLst/>
              <a:cxnLst/>
              <a:rect l="l" t="t" r="r" b="b"/>
              <a:pathLst>
                <a:path w="2339" h="4300" extrusionOk="0">
                  <a:moveTo>
                    <a:pt x="2142" y="1"/>
                  </a:moveTo>
                  <a:cubicBezTo>
                    <a:pt x="966" y="1"/>
                    <a:pt x="1" y="966"/>
                    <a:pt x="1" y="2158"/>
                  </a:cubicBezTo>
                  <a:cubicBezTo>
                    <a:pt x="1" y="3335"/>
                    <a:pt x="966" y="4300"/>
                    <a:pt x="2142" y="4300"/>
                  </a:cubicBezTo>
                  <a:cubicBezTo>
                    <a:pt x="2240" y="4300"/>
                    <a:pt x="2339" y="4217"/>
                    <a:pt x="2339" y="4103"/>
                  </a:cubicBezTo>
                  <a:cubicBezTo>
                    <a:pt x="2339" y="4005"/>
                    <a:pt x="2240" y="3923"/>
                    <a:pt x="2142" y="3923"/>
                  </a:cubicBezTo>
                  <a:cubicBezTo>
                    <a:pt x="1162" y="3923"/>
                    <a:pt x="377" y="3123"/>
                    <a:pt x="377" y="2158"/>
                  </a:cubicBezTo>
                  <a:cubicBezTo>
                    <a:pt x="377" y="1177"/>
                    <a:pt x="1162" y="377"/>
                    <a:pt x="2142" y="377"/>
                  </a:cubicBezTo>
                  <a:cubicBezTo>
                    <a:pt x="2240" y="377"/>
                    <a:pt x="2339" y="295"/>
                    <a:pt x="2339" y="197"/>
                  </a:cubicBezTo>
                  <a:cubicBezTo>
                    <a:pt x="2339" y="83"/>
                    <a:pt x="2240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3"/>
          <p:cNvGrpSpPr/>
          <p:nvPr/>
        </p:nvGrpSpPr>
        <p:grpSpPr>
          <a:xfrm>
            <a:off x="-59200" y="4753125"/>
            <a:ext cx="2512593" cy="268593"/>
            <a:chOff x="-59200" y="4753125"/>
            <a:chExt cx="2512593" cy="268593"/>
          </a:xfrm>
        </p:grpSpPr>
        <p:sp>
          <p:nvSpPr>
            <p:cNvPr id="191" name="Google Shape;191;p3"/>
            <p:cNvSpPr/>
            <p:nvPr/>
          </p:nvSpPr>
          <p:spPr>
            <a:xfrm>
              <a:off x="-59200" y="4753125"/>
              <a:ext cx="2512593" cy="268593"/>
            </a:xfrm>
            <a:custGeom>
              <a:avLst/>
              <a:gdLst/>
              <a:ahLst/>
              <a:cxnLst/>
              <a:rect l="l" t="t" r="r" b="b"/>
              <a:pathLst>
                <a:path w="61026" h="6524" extrusionOk="0">
                  <a:moveTo>
                    <a:pt x="1" y="0"/>
                  </a:moveTo>
                  <a:lnTo>
                    <a:pt x="1" y="6523"/>
                  </a:lnTo>
                  <a:lnTo>
                    <a:pt x="61025" y="6523"/>
                  </a:lnTo>
                  <a:lnTo>
                    <a:pt x="6102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06" y="4798331"/>
              <a:ext cx="82757" cy="185759"/>
            </a:xfrm>
            <a:custGeom>
              <a:avLst/>
              <a:gdLst/>
              <a:ahLst/>
              <a:cxnLst/>
              <a:rect l="l" t="t" r="r" b="b"/>
              <a:pathLst>
                <a:path w="2010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09" y="4511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252" y="4798331"/>
              <a:ext cx="82716" cy="185759"/>
            </a:xfrm>
            <a:custGeom>
              <a:avLst/>
              <a:gdLst/>
              <a:ahLst/>
              <a:cxnLst/>
              <a:rect l="l" t="t" r="r" b="b"/>
              <a:pathLst>
                <a:path w="2009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08" y="4511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57003" y="4798331"/>
              <a:ext cx="82880" cy="185759"/>
            </a:xfrm>
            <a:custGeom>
              <a:avLst/>
              <a:gdLst/>
              <a:ahLst/>
              <a:cxnLst/>
              <a:rect l="l" t="t" r="r" b="b"/>
              <a:pathLst>
                <a:path w="2013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81507" y="4798331"/>
              <a:ext cx="82921" cy="185759"/>
            </a:xfrm>
            <a:custGeom>
              <a:avLst/>
              <a:gdLst/>
              <a:ahLst/>
              <a:cxnLst/>
              <a:rect l="l" t="t" r="r" b="b"/>
              <a:pathLst>
                <a:path w="2014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9430" y="4798331"/>
              <a:ext cx="82716" cy="185759"/>
            </a:xfrm>
            <a:custGeom>
              <a:avLst/>
              <a:gdLst/>
              <a:ahLst/>
              <a:cxnLst/>
              <a:rect l="l" t="t" r="r" b="b"/>
              <a:pathLst>
                <a:path w="2009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09" y="4511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33276" y="4798331"/>
              <a:ext cx="82757" cy="185759"/>
            </a:xfrm>
            <a:custGeom>
              <a:avLst/>
              <a:gdLst/>
              <a:ahLst/>
              <a:cxnLst/>
              <a:rect l="l" t="t" r="r" b="b"/>
              <a:pathLst>
                <a:path w="2010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09" y="4511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765727" y="4798331"/>
              <a:ext cx="82880" cy="185759"/>
            </a:xfrm>
            <a:custGeom>
              <a:avLst/>
              <a:gdLst/>
              <a:ahLst/>
              <a:cxnLst/>
              <a:rect l="l" t="t" r="r" b="b"/>
              <a:pathLst>
                <a:path w="2013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12" y="4511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9573" y="4798331"/>
              <a:ext cx="82880" cy="185759"/>
            </a:xfrm>
            <a:custGeom>
              <a:avLst/>
              <a:gdLst/>
              <a:ahLst/>
              <a:cxnLst/>
              <a:rect l="l" t="t" r="r" b="b"/>
              <a:pathLst>
                <a:path w="2013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018771" y="4798331"/>
              <a:ext cx="82880" cy="185759"/>
            </a:xfrm>
            <a:custGeom>
              <a:avLst/>
              <a:gdLst/>
              <a:ahLst/>
              <a:cxnLst/>
              <a:rect l="l" t="t" r="r" b="b"/>
              <a:pathLst>
                <a:path w="2013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42658" y="4798331"/>
              <a:ext cx="82716" cy="185759"/>
            </a:xfrm>
            <a:custGeom>
              <a:avLst/>
              <a:gdLst/>
              <a:ahLst/>
              <a:cxnLst/>
              <a:rect l="l" t="t" r="r" b="b"/>
              <a:pathLst>
                <a:path w="2009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08" y="4511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275233" y="4798331"/>
              <a:ext cx="82716" cy="185759"/>
            </a:xfrm>
            <a:custGeom>
              <a:avLst/>
              <a:gdLst/>
              <a:ahLst/>
              <a:cxnLst/>
              <a:rect l="l" t="t" r="r" b="b"/>
              <a:pathLst>
                <a:path w="2009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09" y="4511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398914" y="4798331"/>
              <a:ext cx="82921" cy="185759"/>
            </a:xfrm>
            <a:custGeom>
              <a:avLst/>
              <a:gdLst/>
              <a:ahLst/>
              <a:cxnLst/>
              <a:rect l="l" t="t" r="r" b="b"/>
              <a:pathLst>
                <a:path w="2014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"/>
          <p:cNvGrpSpPr/>
          <p:nvPr/>
        </p:nvGrpSpPr>
        <p:grpSpPr>
          <a:xfrm rot="-5400000">
            <a:off x="-331525" y="369864"/>
            <a:ext cx="1441474" cy="441838"/>
            <a:chOff x="8160248" y="497017"/>
            <a:chExt cx="1441474" cy="441838"/>
          </a:xfrm>
        </p:grpSpPr>
        <p:sp>
          <p:nvSpPr>
            <p:cNvPr id="205" name="Google Shape;205;p3"/>
            <p:cNvSpPr/>
            <p:nvPr/>
          </p:nvSpPr>
          <p:spPr>
            <a:xfrm>
              <a:off x="8160248" y="497017"/>
              <a:ext cx="1441474" cy="172483"/>
            </a:xfrm>
            <a:custGeom>
              <a:avLst/>
              <a:gdLst/>
              <a:ahLst/>
              <a:cxnLst/>
              <a:rect l="l" t="t" r="r" b="b"/>
              <a:pathLst>
                <a:path w="24939" h="2984" extrusionOk="0">
                  <a:moveTo>
                    <a:pt x="21324" y="1"/>
                  </a:moveTo>
                  <a:cubicBezTo>
                    <a:pt x="20783" y="1"/>
                    <a:pt x="20242" y="189"/>
                    <a:pt x="19855" y="568"/>
                  </a:cubicBezTo>
                  <a:lnTo>
                    <a:pt x="18906" y="1497"/>
                  </a:lnTo>
                  <a:cubicBezTo>
                    <a:pt x="18743" y="1652"/>
                    <a:pt x="18494" y="1730"/>
                    <a:pt x="18247" y="1730"/>
                  </a:cubicBezTo>
                  <a:cubicBezTo>
                    <a:pt x="18000" y="1730"/>
                    <a:pt x="17755" y="1652"/>
                    <a:pt x="17600" y="1497"/>
                  </a:cubicBezTo>
                  <a:lnTo>
                    <a:pt x="16733" y="615"/>
                  </a:lnTo>
                  <a:cubicBezTo>
                    <a:pt x="16345" y="227"/>
                    <a:pt x="15790" y="30"/>
                    <a:pt x="15236" y="30"/>
                  </a:cubicBezTo>
                  <a:cubicBezTo>
                    <a:pt x="14692" y="30"/>
                    <a:pt x="14148" y="219"/>
                    <a:pt x="13760" y="599"/>
                  </a:cubicBezTo>
                  <a:lnTo>
                    <a:pt x="12795" y="1533"/>
                  </a:lnTo>
                  <a:cubicBezTo>
                    <a:pt x="12643" y="1677"/>
                    <a:pt x="12403" y="1751"/>
                    <a:pt x="12162" y="1751"/>
                  </a:cubicBezTo>
                  <a:cubicBezTo>
                    <a:pt x="11912" y="1751"/>
                    <a:pt x="11662" y="1673"/>
                    <a:pt x="11504" y="1513"/>
                  </a:cubicBezTo>
                  <a:lnTo>
                    <a:pt x="10638" y="650"/>
                  </a:lnTo>
                  <a:cubicBezTo>
                    <a:pt x="10249" y="253"/>
                    <a:pt x="9693" y="57"/>
                    <a:pt x="9138" y="57"/>
                  </a:cubicBezTo>
                  <a:cubicBezTo>
                    <a:pt x="8595" y="57"/>
                    <a:pt x="8052" y="245"/>
                    <a:pt x="7664" y="615"/>
                  </a:cubicBezTo>
                  <a:lnTo>
                    <a:pt x="6700" y="1548"/>
                  </a:lnTo>
                  <a:cubicBezTo>
                    <a:pt x="6545" y="1703"/>
                    <a:pt x="6296" y="1781"/>
                    <a:pt x="6048" y="1781"/>
                  </a:cubicBezTo>
                  <a:cubicBezTo>
                    <a:pt x="5801" y="1781"/>
                    <a:pt x="5556" y="1703"/>
                    <a:pt x="5409" y="1548"/>
                  </a:cubicBezTo>
                  <a:lnTo>
                    <a:pt x="4542" y="682"/>
                  </a:lnTo>
                  <a:cubicBezTo>
                    <a:pt x="4152" y="283"/>
                    <a:pt x="3594" y="83"/>
                    <a:pt x="3037" y="83"/>
                  </a:cubicBezTo>
                  <a:cubicBezTo>
                    <a:pt x="2496" y="83"/>
                    <a:pt x="1955" y="272"/>
                    <a:pt x="1569" y="650"/>
                  </a:cubicBezTo>
                  <a:lnTo>
                    <a:pt x="243" y="1941"/>
                  </a:lnTo>
                  <a:cubicBezTo>
                    <a:pt x="16" y="2168"/>
                    <a:pt x="0" y="2545"/>
                    <a:pt x="228" y="2772"/>
                  </a:cubicBezTo>
                  <a:cubicBezTo>
                    <a:pt x="343" y="2898"/>
                    <a:pt x="501" y="2960"/>
                    <a:pt x="659" y="2960"/>
                  </a:cubicBezTo>
                  <a:cubicBezTo>
                    <a:pt x="812" y="2960"/>
                    <a:pt x="965" y="2902"/>
                    <a:pt x="1079" y="2788"/>
                  </a:cubicBezTo>
                  <a:lnTo>
                    <a:pt x="2401" y="1513"/>
                  </a:lnTo>
                  <a:cubicBezTo>
                    <a:pt x="2556" y="1358"/>
                    <a:pt x="2801" y="1281"/>
                    <a:pt x="3046" y="1281"/>
                  </a:cubicBezTo>
                  <a:cubicBezTo>
                    <a:pt x="3291" y="1281"/>
                    <a:pt x="3536" y="1358"/>
                    <a:pt x="3691" y="1513"/>
                  </a:cubicBezTo>
                  <a:lnTo>
                    <a:pt x="4558" y="2380"/>
                  </a:lnTo>
                  <a:cubicBezTo>
                    <a:pt x="4950" y="2772"/>
                    <a:pt x="5507" y="2984"/>
                    <a:pt x="6060" y="2984"/>
                  </a:cubicBezTo>
                  <a:cubicBezTo>
                    <a:pt x="6601" y="2984"/>
                    <a:pt x="7139" y="2788"/>
                    <a:pt x="7531" y="2415"/>
                  </a:cubicBezTo>
                  <a:lnTo>
                    <a:pt x="8496" y="1482"/>
                  </a:lnTo>
                  <a:cubicBezTo>
                    <a:pt x="8651" y="1327"/>
                    <a:pt x="8896" y="1249"/>
                    <a:pt x="9141" y="1249"/>
                  </a:cubicBezTo>
                  <a:cubicBezTo>
                    <a:pt x="9386" y="1249"/>
                    <a:pt x="9632" y="1327"/>
                    <a:pt x="9786" y="1482"/>
                  </a:cubicBezTo>
                  <a:lnTo>
                    <a:pt x="10653" y="2364"/>
                  </a:lnTo>
                  <a:cubicBezTo>
                    <a:pt x="11042" y="2753"/>
                    <a:pt x="11597" y="2949"/>
                    <a:pt x="12153" y="2949"/>
                  </a:cubicBezTo>
                  <a:cubicBezTo>
                    <a:pt x="12697" y="2949"/>
                    <a:pt x="13242" y="2760"/>
                    <a:pt x="13630" y="2380"/>
                  </a:cubicBezTo>
                  <a:lnTo>
                    <a:pt x="14591" y="1450"/>
                  </a:lnTo>
                  <a:cubicBezTo>
                    <a:pt x="14746" y="1305"/>
                    <a:pt x="14992" y="1232"/>
                    <a:pt x="15236" y="1232"/>
                  </a:cubicBezTo>
                  <a:cubicBezTo>
                    <a:pt x="15487" y="1232"/>
                    <a:pt x="15737" y="1309"/>
                    <a:pt x="15886" y="1466"/>
                  </a:cubicBezTo>
                  <a:lnTo>
                    <a:pt x="16749" y="2333"/>
                  </a:lnTo>
                  <a:cubicBezTo>
                    <a:pt x="17135" y="2727"/>
                    <a:pt x="17687" y="2923"/>
                    <a:pt x="18242" y="2923"/>
                  </a:cubicBezTo>
                  <a:cubicBezTo>
                    <a:pt x="18791" y="2923"/>
                    <a:pt x="19343" y="2731"/>
                    <a:pt x="19741" y="2349"/>
                  </a:cubicBezTo>
                  <a:lnTo>
                    <a:pt x="20691" y="1435"/>
                  </a:lnTo>
                  <a:cubicBezTo>
                    <a:pt x="20846" y="1278"/>
                    <a:pt x="21095" y="1199"/>
                    <a:pt x="21344" y="1199"/>
                  </a:cubicBezTo>
                  <a:cubicBezTo>
                    <a:pt x="21593" y="1199"/>
                    <a:pt x="21842" y="1278"/>
                    <a:pt x="21997" y="1435"/>
                  </a:cubicBezTo>
                  <a:lnTo>
                    <a:pt x="22848" y="2298"/>
                  </a:lnTo>
                  <a:cubicBezTo>
                    <a:pt x="23221" y="2674"/>
                    <a:pt x="23762" y="2886"/>
                    <a:pt x="24335" y="2886"/>
                  </a:cubicBezTo>
                  <a:cubicBezTo>
                    <a:pt x="24345" y="2887"/>
                    <a:pt x="24356" y="2887"/>
                    <a:pt x="24367" y="2887"/>
                  </a:cubicBezTo>
                  <a:cubicBezTo>
                    <a:pt x="24678" y="2887"/>
                    <a:pt x="24939" y="2616"/>
                    <a:pt x="24939" y="2298"/>
                  </a:cubicBezTo>
                  <a:cubicBezTo>
                    <a:pt x="24939" y="1972"/>
                    <a:pt x="24676" y="1694"/>
                    <a:pt x="24350" y="1694"/>
                  </a:cubicBezTo>
                  <a:cubicBezTo>
                    <a:pt x="24088" y="1694"/>
                    <a:pt x="23844" y="1611"/>
                    <a:pt x="23695" y="1466"/>
                  </a:cubicBezTo>
                  <a:lnTo>
                    <a:pt x="22828" y="599"/>
                  </a:lnTo>
                  <a:cubicBezTo>
                    <a:pt x="22440" y="201"/>
                    <a:pt x="21882" y="1"/>
                    <a:pt x="213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8160248" y="766257"/>
              <a:ext cx="1441474" cy="172598"/>
            </a:xfrm>
            <a:custGeom>
              <a:avLst/>
              <a:gdLst/>
              <a:ahLst/>
              <a:cxnLst/>
              <a:rect l="l" t="t" r="r" b="b"/>
              <a:pathLst>
                <a:path w="24939" h="2986" extrusionOk="0">
                  <a:moveTo>
                    <a:pt x="21320" y="1"/>
                  </a:moveTo>
                  <a:cubicBezTo>
                    <a:pt x="20780" y="1"/>
                    <a:pt x="20241" y="188"/>
                    <a:pt x="19855" y="566"/>
                  </a:cubicBezTo>
                  <a:lnTo>
                    <a:pt x="18906" y="1499"/>
                  </a:lnTo>
                  <a:cubicBezTo>
                    <a:pt x="18743" y="1654"/>
                    <a:pt x="18494" y="1732"/>
                    <a:pt x="18247" y="1732"/>
                  </a:cubicBezTo>
                  <a:cubicBezTo>
                    <a:pt x="18000" y="1732"/>
                    <a:pt x="17755" y="1654"/>
                    <a:pt x="17600" y="1499"/>
                  </a:cubicBezTo>
                  <a:lnTo>
                    <a:pt x="16733" y="617"/>
                  </a:lnTo>
                  <a:cubicBezTo>
                    <a:pt x="16345" y="228"/>
                    <a:pt x="15790" y="32"/>
                    <a:pt x="15236" y="32"/>
                  </a:cubicBezTo>
                  <a:cubicBezTo>
                    <a:pt x="14692" y="32"/>
                    <a:pt x="14148" y="220"/>
                    <a:pt x="13760" y="601"/>
                  </a:cubicBezTo>
                  <a:lnTo>
                    <a:pt x="12795" y="1531"/>
                  </a:lnTo>
                  <a:cubicBezTo>
                    <a:pt x="12644" y="1682"/>
                    <a:pt x="12407" y="1755"/>
                    <a:pt x="12168" y="1755"/>
                  </a:cubicBezTo>
                  <a:cubicBezTo>
                    <a:pt x="11917" y="1755"/>
                    <a:pt x="11663" y="1674"/>
                    <a:pt x="11504" y="1515"/>
                  </a:cubicBezTo>
                  <a:lnTo>
                    <a:pt x="10638" y="648"/>
                  </a:lnTo>
                  <a:cubicBezTo>
                    <a:pt x="10251" y="254"/>
                    <a:pt x="9701" y="58"/>
                    <a:pt x="9149" y="58"/>
                  </a:cubicBezTo>
                  <a:cubicBezTo>
                    <a:pt x="8602" y="58"/>
                    <a:pt x="8055" y="250"/>
                    <a:pt x="7664" y="632"/>
                  </a:cubicBezTo>
                  <a:lnTo>
                    <a:pt x="6700" y="1562"/>
                  </a:lnTo>
                  <a:cubicBezTo>
                    <a:pt x="6547" y="1707"/>
                    <a:pt x="6302" y="1781"/>
                    <a:pt x="6058" y="1781"/>
                  </a:cubicBezTo>
                  <a:cubicBezTo>
                    <a:pt x="5808" y="1781"/>
                    <a:pt x="5558" y="1703"/>
                    <a:pt x="5409" y="1546"/>
                  </a:cubicBezTo>
                  <a:lnTo>
                    <a:pt x="4542" y="679"/>
                  </a:lnTo>
                  <a:cubicBezTo>
                    <a:pt x="4152" y="281"/>
                    <a:pt x="3594" y="81"/>
                    <a:pt x="3037" y="81"/>
                  </a:cubicBezTo>
                  <a:cubicBezTo>
                    <a:pt x="2496" y="81"/>
                    <a:pt x="1955" y="269"/>
                    <a:pt x="1569" y="648"/>
                  </a:cubicBezTo>
                  <a:lnTo>
                    <a:pt x="243" y="1938"/>
                  </a:lnTo>
                  <a:cubicBezTo>
                    <a:pt x="16" y="2170"/>
                    <a:pt x="0" y="2543"/>
                    <a:pt x="228" y="2790"/>
                  </a:cubicBezTo>
                  <a:cubicBezTo>
                    <a:pt x="341" y="2903"/>
                    <a:pt x="496" y="2960"/>
                    <a:pt x="652" y="2960"/>
                  </a:cubicBezTo>
                  <a:cubicBezTo>
                    <a:pt x="807" y="2960"/>
                    <a:pt x="963" y="2903"/>
                    <a:pt x="1079" y="2790"/>
                  </a:cubicBezTo>
                  <a:lnTo>
                    <a:pt x="2401" y="1515"/>
                  </a:lnTo>
                  <a:cubicBezTo>
                    <a:pt x="2556" y="1360"/>
                    <a:pt x="2801" y="1282"/>
                    <a:pt x="3046" y="1282"/>
                  </a:cubicBezTo>
                  <a:cubicBezTo>
                    <a:pt x="3291" y="1282"/>
                    <a:pt x="3536" y="1360"/>
                    <a:pt x="3691" y="1515"/>
                  </a:cubicBezTo>
                  <a:lnTo>
                    <a:pt x="4558" y="2382"/>
                  </a:lnTo>
                  <a:cubicBezTo>
                    <a:pt x="4950" y="2790"/>
                    <a:pt x="5507" y="2986"/>
                    <a:pt x="6060" y="2986"/>
                  </a:cubicBezTo>
                  <a:cubicBezTo>
                    <a:pt x="6601" y="2986"/>
                    <a:pt x="7139" y="2790"/>
                    <a:pt x="7531" y="2413"/>
                  </a:cubicBezTo>
                  <a:lnTo>
                    <a:pt x="8496" y="1483"/>
                  </a:lnTo>
                  <a:cubicBezTo>
                    <a:pt x="8648" y="1329"/>
                    <a:pt x="8888" y="1255"/>
                    <a:pt x="9129" y="1255"/>
                  </a:cubicBezTo>
                  <a:cubicBezTo>
                    <a:pt x="9378" y="1255"/>
                    <a:pt x="9629" y="1334"/>
                    <a:pt x="9786" y="1483"/>
                  </a:cubicBezTo>
                  <a:lnTo>
                    <a:pt x="10653" y="2366"/>
                  </a:lnTo>
                  <a:cubicBezTo>
                    <a:pt x="11040" y="2760"/>
                    <a:pt x="11591" y="2956"/>
                    <a:pt x="12144" y="2956"/>
                  </a:cubicBezTo>
                  <a:cubicBezTo>
                    <a:pt x="12692" y="2956"/>
                    <a:pt x="13240" y="2764"/>
                    <a:pt x="13630" y="2382"/>
                  </a:cubicBezTo>
                  <a:lnTo>
                    <a:pt x="14591" y="1448"/>
                  </a:lnTo>
                  <a:cubicBezTo>
                    <a:pt x="14746" y="1303"/>
                    <a:pt x="14992" y="1229"/>
                    <a:pt x="15236" y="1229"/>
                  </a:cubicBezTo>
                  <a:cubicBezTo>
                    <a:pt x="15487" y="1229"/>
                    <a:pt x="15737" y="1307"/>
                    <a:pt x="15886" y="1464"/>
                  </a:cubicBezTo>
                  <a:lnTo>
                    <a:pt x="16749" y="2331"/>
                  </a:lnTo>
                  <a:cubicBezTo>
                    <a:pt x="17139" y="2729"/>
                    <a:pt x="17699" y="2930"/>
                    <a:pt x="18261" y="2930"/>
                  </a:cubicBezTo>
                  <a:cubicBezTo>
                    <a:pt x="18804" y="2930"/>
                    <a:pt x="19348" y="2742"/>
                    <a:pt x="19741" y="2366"/>
                  </a:cubicBezTo>
                  <a:lnTo>
                    <a:pt x="20691" y="1433"/>
                  </a:lnTo>
                  <a:cubicBezTo>
                    <a:pt x="20846" y="1278"/>
                    <a:pt x="21095" y="1200"/>
                    <a:pt x="21344" y="1200"/>
                  </a:cubicBezTo>
                  <a:cubicBezTo>
                    <a:pt x="21593" y="1200"/>
                    <a:pt x="21842" y="1278"/>
                    <a:pt x="21997" y="1433"/>
                  </a:cubicBezTo>
                  <a:lnTo>
                    <a:pt x="22848" y="2315"/>
                  </a:lnTo>
                  <a:cubicBezTo>
                    <a:pt x="23221" y="2676"/>
                    <a:pt x="23762" y="2888"/>
                    <a:pt x="24335" y="2903"/>
                  </a:cubicBezTo>
                  <a:lnTo>
                    <a:pt x="24350" y="2903"/>
                  </a:lnTo>
                  <a:cubicBezTo>
                    <a:pt x="24676" y="2903"/>
                    <a:pt x="24939" y="2625"/>
                    <a:pt x="24939" y="2299"/>
                  </a:cubicBezTo>
                  <a:cubicBezTo>
                    <a:pt x="24939" y="1974"/>
                    <a:pt x="24676" y="1711"/>
                    <a:pt x="24350" y="1711"/>
                  </a:cubicBezTo>
                  <a:cubicBezTo>
                    <a:pt x="24088" y="1695"/>
                    <a:pt x="23844" y="1613"/>
                    <a:pt x="23695" y="1464"/>
                  </a:cubicBezTo>
                  <a:lnTo>
                    <a:pt x="22828" y="601"/>
                  </a:lnTo>
                  <a:cubicBezTo>
                    <a:pt x="22439" y="202"/>
                    <a:pt x="21879" y="1"/>
                    <a:pt x="213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oogle Shape;2093;p30"/>
          <p:cNvGrpSpPr/>
          <p:nvPr/>
        </p:nvGrpSpPr>
        <p:grpSpPr>
          <a:xfrm>
            <a:off x="-612" y="-2100"/>
            <a:ext cx="9137700" cy="5149800"/>
            <a:chOff x="-612" y="-2100"/>
            <a:chExt cx="9137700" cy="5149800"/>
          </a:xfrm>
        </p:grpSpPr>
        <p:cxnSp>
          <p:nvCxnSpPr>
            <p:cNvPr id="2094" name="Google Shape;2094;p30"/>
            <p:cNvCxnSpPr/>
            <p:nvPr/>
          </p:nvCxnSpPr>
          <p:spPr>
            <a:xfrm>
              <a:off x="-612" y="185000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5" name="Google Shape;2095;p30"/>
            <p:cNvCxnSpPr/>
            <p:nvPr/>
          </p:nvCxnSpPr>
          <p:spPr>
            <a:xfrm>
              <a:off x="-612" y="444436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6" name="Google Shape;2096;p30"/>
            <p:cNvCxnSpPr/>
            <p:nvPr/>
          </p:nvCxnSpPr>
          <p:spPr>
            <a:xfrm>
              <a:off x="-612" y="703871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7" name="Google Shape;2097;p30"/>
            <p:cNvCxnSpPr/>
            <p:nvPr/>
          </p:nvCxnSpPr>
          <p:spPr>
            <a:xfrm>
              <a:off x="-612" y="963307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8" name="Google Shape;2098;p30"/>
            <p:cNvCxnSpPr/>
            <p:nvPr/>
          </p:nvCxnSpPr>
          <p:spPr>
            <a:xfrm>
              <a:off x="-612" y="1222742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9" name="Google Shape;2099;p30"/>
            <p:cNvCxnSpPr/>
            <p:nvPr/>
          </p:nvCxnSpPr>
          <p:spPr>
            <a:xfrm>
              <a:off x="-612" y="1482178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0" name="Google Shape;2100;p30"/>
            <p:cNvCxnSpPr/>
            <p:nvPr/>
          </p:nvCxnSpPr>
          <p:spPr>
            <a:xfrm>
              <a:off x="-612" y="1741613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1" name="Google Shape;2101;p30"/>
            <p:cNvCxnSpPr/>
            <p:nvPr/>
          </p:nvCxnSpPr>
          <p:spPr>
            <a:xfrm>
              <a:off x="-612" y="2001049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2" name="Google Shape;2102;p30"/>
            <p:cNvCxnSpPr/>
            <p:nvPr/>
          </p:nvCxnSpPr>
          <p:spPr>
            <a:xfrm>
              <a:off x="-612" y="2260484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3" name="Google Shape;2103;p30"/>
            <p:cNvCxnSpPr/>
            <p:nvPr/>
          </p:nvCxnSpPr>
          <p:spPr>
            <a:xfrm>
              <a:off x="-612" y="2519920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4" name="Google Shape;2104;p30"/>
            <p:cNvCxnSpPr/>
            <p:nvPr/>
          </p:nvCxnSpPr>
          <p:spPr>
            <a:xfrm>
              <a:off x="-612" y="2779355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5" name="Google Shape;2105;p30"/>
            <p:cNvCxnSpPr/>
            <p:nvPr/>
          </p:nvCxnSpPr>
          <p:spPr>
            <a:xfrm>
              <a:off x="-612" y="3038791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6" name="Google Shape;2106;p30"/>
            <p:cNvCxnSpPr/>
            <p:nvPr/>
          </p:nvCxnSpPr>
          <p:spPr>
            <a:xfrm>
              <a:off x="-612" y="3298226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7" name="Google Shape;2107;p30"/>
            <p:cNvCxnSpPr/>
            <p:nvPr/>
          </p:nvCxnSpPr>
          <p:spPr>
            <a:xfrm>
              <a:off x="-612" y="3557662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8" name="Google Shape;2108;p30"/>
            <p:cNvCxnSpPr/>
            <p:nvPr/>
          </p:nvCxnSpPr>
          <p:spPr>
            <a:xfrm>
              <a:off x="-612" y="3817097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9" name="Google Shape;2109;p30"/>
            <p:cNvCxnSpPr/>
            <p:nvPr/>
          </p:nvCxnSpPr>
          <p:spPr>
            <a:xfrm>
              <a:off x="-612" y="4076533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0" name="Google Shape;2110;p30"/>
            <p:cNvCxnSpPr/>
            <p:nvPr/>
          </p:nvCxnSpPr>
          <p:spPr>
            <a:xfrm>
              <a:off x="-612" y="4335968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1" name="Google Shape;2111;p30"/>
            <p:cNvCxnSpPr/>
            <p:nvPr/>
          </p:nvCxnSpPr>
          <p:spPr>
            <a:xfrm>
              <a:off x="-612" y="4595404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2" name="Google Shape;2112;p30"/>
            <p:cNvCxnSpPr/>
            <p:nvPr/>
          </p:nvCxnSpPr>
          <p:spPr>
            <a:xfrm>
              <a:off x="-612" y="4854839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13" name="Google Shape;2113;p30"/>
            <p:cNvGrpSpPr/>
            <p:nvPr/>
          </p:nvGrpSpPr>
          <p:grpSpPr>
            <a:xfrm>
              <a:off x="-612" y="-2100"/>
              <a:ext cx="9137700" cy="5149800"/>
              <a:chOff x="-612" y="-2100"/>
              <a:chExt cx="9137700" cy="5149800"/>
            </a:xfrm>
          </p:grpSpPr>
          <p:cxnSp>
            <p:nvCxnSpPr>
              <p:cNvPr id="2114" name="Google Shape;2114;p30"/>
              <p:cNvCxnSpPr/>
              <p:nvPr/>
            </p:nvCxnSpPr>
            <p:spPr>
              <a:xfrm>
                <a:off x="35295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5" name="Google Shape;2115;p30"/>
              <p:cNvCxnSpPr/>
              <p:nvPr/>
            </p:nvCxnSpPr>
            <p:spPr>
              <a:xfrm>
                <a:off x="609193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6" name="Google Shape;2116;p30"/>
              <p:cNvCxnSpPr/>
              <p:nvPr/>
            </p:nvCxnSpPr>
            <p:spPr>
              <a:xfrm>
                <a:off x="865437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7" name="Google Shape;2117;p30"/>
              <p:cNvCxnSpPr/>
              <p:nvPr/>
            </p:nvCxnSpPr>
            <p:spPr>
              <a:xfrm>
                <a:off x="112168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8" name="Google Shape;2118;p30"/>
              <p:cNvCxnSpPr/>
              <p:nvPr/>
            </p:nvCxnSpPr>
            <p:spPr>
              <a:xfrm>
                <a:off x="137792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9" name="Google Shape;2119;p30"/>
              <p:cNvCxnSpPr/>
              <p:nvPr/>
            </p:nvCxnSpPr>
            <p:spPr>
              <a:xfrm>
                <a:off x="163416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0" name="Google Shape;2120;p30"/>
              <p:cNvCxnSpPr/>
              <p:nvPr/>
            </p:nvCxnSpPr>
            <p:spPr>
              <a:xfrm>
                <a:off x="189041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1" name="Google Shape;2121;p30"/>
              <p:cNvCxnSpPr/>
              <p:nvPr/>
            </p:nvCxnSpPr>
            <p:spPr>
              <a:xfrm>
                <a:off x="214665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2" name="Google Shape;2122;p30"/>
              <p:cNvCxnSpPr/>
              <p:nvPr/>
            </p:nvCxnSpPr>
            <p:spPr>
              <a:xfrm>
                <a:off x="2402897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3" name="Google Shape;2123;p30"/>
              <p:cNvCxnSpPr/>
              <p:nvPr/>
            </p:nvCxnSpPr>
            <p:spPr>
              <a:xfrm>
                <a:off x="265914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4" name="Google Shape;2124;p30"/>
              <p:cNvCxnSpPr/>
              <p:nvPr/>
            </p:nvCxnSpPr>
            <p:spPr>
              <a:xfrm>
                <a:off x="291538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5" name="Google Shape;2125;p30"/>
              <p:cNvCxnSpPr/>
              <p:nvPr/>
            </p:nvCxnSpPr>
            <p:spPr>
              <a:xfrm>
                <a:off x="317162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6" name="Google Shape;2126;p30"/>
              <p:cNvCxnSpPr/>
              <p:nvPr/>
            </p:nvCxnSpPr>
            <p:spPr>
              <a:xfrm>
                <a:off x="342787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7" name="Google Shape;2127;p30"/>
              <p:cNvCxnSpPr/>
              <p:nvPr/>
            </p:nvCxnSpPr>
            <p:spPr>
              <a:xfrm>
                <a:off x="368411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8" name="Google Shape;2128;p30"/>
              <p:cNvCxnSpPr/>
              <p:nvPr/>
            </p:nvCxnSpPr>
            <p:spPr>
              <a:xfrm>
                <a:off x="394035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9" name="Google Shape;2129;p30"/>
              <p:cNvCxnSpPr/>
              <p:nvPr/>
            </p:nvCxnSpPr>
            <p:spPr>
              <a:xfrm>
                <a:off x="419660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0" name="Google Shape;2130;p30"/>
              <p:cNvCxnSpPr/>
              <p:nvPr/>
            </p:nvCxnSpPr>
            <p:spPr>
              <a:xfrm>
                <a:off x="445284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1" name="Google Shape;2131;p30"/>
              <p:cNvCxnSpPr/>
              <p:nvPr/>
            </p:nvCxnSpPr>
            <p:spPr>
              <a:xfrm>
                <a:off x="470908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2" name="Google Shape;2132;p30"/>
              <p:cNvCxnSpPr/>
              <p:nvPr/>
            </p:nvCxnSpPr>
            <p:spPr>
              <a:xfrm>
                <a:off x="496533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3" name="Google Shape;2133;p30"/>
              <p:cNvCxnSpPr/>
              <p:nvPr/>
            </p:nvCxnSpPr>
            <p:spPr>
              <a:xfrm>
                <a:off x="5221574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4" name="Google Shape;2134;p30"/>
              <p:cNvCxnSpPr/>
              <p:nvPr/>
            </p:nvCxnSpPr>
            <p:spPr>
              <a:xfrm>
                <a:off x="547781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5" name="Google Shape;2135;p30"/>
              <p:cNvCxnSpPr/>
              <p:nvPr/>
            </p:nvCxnSpPr>
            <p:spPr>
              <a:xfrm>
                <a:off x="573406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30"/>
              <p:cNvCxnSpPr/>
              <p:nvPr/>
            </p:nvCxnSpPr>
            <p:spPr>
              <a:xfrm>
                <a:off x="599030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7" name="Google Shape;2137;p30"/>
              <p:cNvCxnSpPr/>
              <p:nvPr/>
            </p:nvCxnSpPr>
            <p:spPr>
              <a:xfrm>
                <a:off x="6246548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8" name="Google Shape;2138;p30"/>
              <p:cNvCxnSpPr/>
              <p:nvPr/>
            </p:nvCxnSpPr>
            <p:spPr>
              <a:xfrm>
                <a:off x="650279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9" name="Google Shape;2139;p30"/>
              <p:cNvCxnSpPr/>
              <p:nvPr/>
            </p:nvCxnSpPr>
            <p:spPr>
              <a:xfrm>
                <a:off x="6759035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0" name="Google Shape;2140;p30"/>
              <p:cNvCxnSpPr/>
              <p:nvPr/>
            </p:nvCxnSpPr>
            <p:spPr>
              <a:xfrm>
                <a:off x="7015278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1" name="Google Shape;2141;p30"/>
              <p:cNvCxnSpPr/>
              <p:nvPr/>
            </p:nvCxnSpPr>
            <p:spPr>
              <a:xfrm>
                <a:off x="727152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2" name="Google Shape;2142;p30"/>
              <p:cNvCxnSpPr/>
              <p:nvPr/>
            </p:nvCxnSpPr>
            <p:spPr>
              <a:xfrm>
                <a:off x="752776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3" name="Google Shape;2143;p30"/>
              <p:cNvCxnSpPr/>
              <p:nvPr/>
            </p:nvCxnSpPr>
            <p:spPr>
              <a:xfrm>
                <a:off x="778400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4" name="Google Shape;2144;p30"/>
              <p:cNvCxnSpPr/>
              <p:nvPr/>
            </p:nvCxnSpPr>
            <p:spPr>
              <a:xfrm>
                <a:off x="804025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5" name="Google Shape;2145;p30"/>
              <p:cNvCxnSpPr/>
              <p:nvPr/>
            </p:nvCxnSpPr>
            <p:spPr>
              <a:xfrm>
                <a:off x="829649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6" name="Google Shape;2146;p30"/>
              <p:cNvCxnSpPr/>
              <p:nvPr/>
            </p:nvCxnSpPr>
            <p:spPr>
              <a:xfrm>
                <a:off x="855273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7" name="Google Shape;2147;p30"/>
              <p:cNvCxnSpPr/>
              <p:nvPr/>
            </p:nvCxnSpPr>
            <p:spPr>
              <a:xfrm>
                <a:off x="8808982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8" name="Google Shape;2148;p30"/>
              <p:cNvCxnSpPr/>
              <p:nvPr/>
            </p:nvCxnSpPr>
            <p:spPr>
              <a:xfrm>
                <a:off x="906522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9" name="Google Shape;2149;p30"/>
              <p:cNvCxnSpPr/>
              <p:nvPr/>
            </p:nvCxnSpPr>
            <p:spPr>
              <a:xfrm>
                <a:off x="9670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0" name="Google Shape;2150;p30"/>
              <p:cNvCxnSpPr/>
              <p:nvPr/>
            </p:nvCxnSpPr>
            <p:spPr>
              <a:xfrm>
                <a:off x="-612" y="5114275"/>
                <a:ext cx="9137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51" name="Google Shape;2151;p30"/>
          <p:cNvGrpSpPr/>
          <p:nvPr/>
        </p:nvGrpSpPr>
        <p:grpSpPr>
          <a:xfrm rot="5400000">
            <a:off x="744125" y="-495913"/>
            <a:ext cx="347797" cy="1203321"/>
            <a:chOff x="8285725" y="1977800"/>
            <a:chExt cx="347797" cy="1203321"/>
          </a:xfrm>
        </p:grpSpPr>
        <p:sp>
          <p:nvSpPr>
            <p:cNvPr id="2152" name="Google Shape;2152;p30"/>
            <p:cNvSpPr/>
            <p:nvPr/>
          </p:nvSpPr>
          <p:spPr>
            <a:xfrm>
              <a:off x="8285725" y="1977800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8497922" y="1977800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8285725" y="2191344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8497922" y="2191344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8285725" y="2404888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8497922" y="2404888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8285725" y="2618432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8497922" y="2618432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8285725" y="2831976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8497922" y="2831976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8285725" y="3045521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8497922" y="3045521"/>
              <a:ext cx="135600" cy="135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4" name="Google Shape;2164;p30"/>
          <p:cNvSpPr/>
          <p:nvPr/>
        </p:nvSpPr>
        <p:spPr>
          <a:xfrm rot="5400000">
            <a:off x="-748488" y="4259910"/>
            <a:ext cx="2188148" cy="261977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30"/>
          <p:cNvSpPr/>
          <p:nvPr/>
        </p:nvSpPr>
        <p:spPr>
          <a:xfrm rot="734722">
            <a:off x="7914808" y="4002435"/>
            <a:ext cx="874309" cy="940071"/>
          </a:xfrm>
          <a:custGeom>
            <a:avLst/>
            <a:gdLst/>
            <a:ahLst/>
            <a:cxnLst/>
            <a:rect l="l" t="t" r="r" b="b"/>
            <a:pathLst>
              <a:path w="14153" h="15216" extrusionOk="0">
                <a:moveTo>
                  <a:pt x="6536" y="1"/>
                </a:moveTo>
                <a:cubicBezTo>
                  <a:pt x="6061" y="1"/>
                  <a:pt x="5606" y="48"/>
                  <a:pt x="5147" y="130"/>
                </a:cubicBezTo>
                <a:cubicBezTo>
                  <a:pt x="8057" y="718"/>
                  <a:pt x="10246" y="3303"/>
                  <a:pt x="10246" y="6390"/>
                </a:cubicBezTo>
                <a:cubicBezTo>
                  <a:pt x="10246" y="9920"/>
                  <a:pt x="7387" y="12780"/>
                  <a:pt x="3857" y="12780"/>
                </a:cubicBezTo>
                <a:cubicBezTo>
                  <a:pt x="2401" y="12780"/>
                  <a:pt x="1060" y="12289"/>
                  <a:pt x="1" y="11474"/>
                </a:cubicBezTo>
                <a:lnTo>
                  <a:pt x="1" y="11474"/>
                </a:lnTo>
                <a:cubicBezTo>
                  <a:pt x="1323" y="13713"/>
                  <a:pt x="3759" y="15216"/>
                  <a:pt x="6536" y="15216"/>
                </a:cubicBezTo>
                <a:cubicBezTo>
                  <a:pt x="10736" y="15216"/>
                  <a:pt x="14153" y="11799"/>
                  <a:pt x="14153" y="7598"/>
                </a:cubicBezTo>
                <a:cubicBezTo>
                  <a:pt x="14153" y="3401"/>
                  <a:pt x="10736" y="1"/>
                  <a:pt x="6536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31"/>
          <p:cNvGrpSpPr/>
          <p:nvPr/>
        </p:nvGrpSpPr>
        <p:grpSpPr>
          <a:xfrm>
            <a:off x="-612" y="-2100"/>
            <a:ext cx="9137700" cy="5149800"/>
            <a:chOff x="-612" y="-2100"/>
            <a:chExt cx="9137700" cy="5149800"/>
          </a:xfrm>
        </p:grpSpPr>
        <p:cxnSp>
          <p:nvCxnSpPr>
            <p:cNvPr id="2168" name="Google Shape;2168;p31"/>
            <p:cNvCxnSpPr/>
            <p:nvPr/>
          </p:nvCxnSpPr>
          <p:spPr>
            <a:xfrm>
              <a:off x="-612" y="185000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9" name="Google Shape;2169;p31"/>
            <p:cNvCxnSpPr/>
            <p:nvPr/>
          </p:nvCxnSpPr>
          <p:spPr>
            <a:xfrm>
              <a:off x="-612" y="444436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0" name="Google Shape;2170;p31"/>
            <p:cNvCxnSpPr/>
            <p:nvPr/>
          </p:nvCxnSpPr>
          <p:spPr>
            <a:xfrm>
              <a:off x="-612" y="703871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1" name="Google Shape;2171;p31"/>
            <p:cNvCxnSpPr/>
            <p:nvPr/>
          </p:nvCxnSpPr>
          <p:spPr>
            <a:xfrm>
              <a:off x="-612" y="963307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2" name="Google Shape;2172;p31"/>
            <p:cNvCxnSpPr/>
            <p:nvPr/>
          </p:nvCxnSpPr>
          <p:spPr>
            <a:xfrm>
              <a:off x="-612" y="1222742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3" name="Google Shape;2173;p31"/>
            <p:cNvCxnSpPr/>
            <p:nvPr/>
          </p:nvCxnSpPr>
          <p:spPr>
            <a:xfrm>
              <a:off x="-612" y="1482178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4" name="Google Shape;2174;p31"/>
            <p:cNvCxnSpPr/>
            <p:nvPr/>
          </p:nvCxnSpPr>
          <p:spPr>
            <a:xfrm>
              <a:off x="-612" y="1741613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5" name="Google Shape;2175;p31"/>
            <p:cNvCxnSpPr/>
            <p:nvPr/>
          </p:nvCxnSpPr>
          <p:spPr>
            <a:xfrm>
              <a:off x="-612" y="2001049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6" name="Google Shape;2176;p31"/>
            <p:cNvCxnSpPr/>
            <p:nvPr/>
          </p:nvCxnSpPr>
          <p:spPr>
            <a:xfrm>
              <a:off x="-612" y="2260484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7" name="Google Shape;2177;p31"/>
            <p:cNvCxnSpPr/>
            <p:nvPr/>
          </p:nvCxnSpPr>
          <p:spPr>
            <a:xfrm>
              <a:off x="-612" y="2519920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8" name="Google Shape;2178;p31"/>
            <p:cNvCxnSpPr/>
            <p:nvPr/>
          </p:nvCxnSpPr>
          <p:spPr>
            <a:xfrm>
              <a:off x="-612" y="2779355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9" name="Google Shape;2179;p31"/>
            <p:cNvCxnSpPr/>
            <p:nvPr/>
          </p:nvCxnSpPr>
          <p:spPr>
            <a:xfrm>
              <a:off x="-612" y="3038791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0" name="Google Shape;2180;p31"/>
            <p:cNvCxnSpPr/>
            <p:nvPr/>
          </p:nvCxnSpPr>
          <p:spPr>
            <a:xfrm>
              <a:off x="-612" y="3298226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1" name="Google Shape;2181;p31"/>
            <p:cNvCxnSpPr/>
            <p:nvPr/>
          </p:nvCxnSpPr>
          <p:spPr>
            <a:xfrm>
              <a:off x="-612" y="3557662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2" name="Google Shape;2182;p31"/>
            <p:cNvCxnSpPr/>
            <p:nvPr/>
          </p:nvCxnSpPr>
          <p:spPr>
            <a:xfrm>
              <a:off x="-612" y="3817097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3" name="Google Shape;2183;p31"/>
            <p:cNvCxnSpPr/>
            <p:nvPr/>
          </p:nvCxnSpPr>
          <p:spPr>
            <a:xfrm>
              <a:off x="-612" y="4076533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4" name="Google Shape;2184;p31"/>
            <p:cNvCxnSpPr/>
            <p:nvPr/>
          </p:nvCxnSpPr>
          <p:spPr>
            <a:xfrm>
              <a:off x="-612" y="4335968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5" name="Google Shape;2185;p31"/>
            <p:cNvCxnSpPr/>
            <p:nvPr/>
          </p:nvCxnSpPr>
          <p:spPr>
            <a:xfrm>
              <a:off x="-612" y="4595404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6" name="Google Shape;2186;p31"/>
            <p:cNvCxnSpPr/>
            <p:nvPr/>
          </p:nvCxnSpPr>
          <p:spPr>
            <a:xfrm>
              <a:off x="-612" y="4854839"/>
              <a:ext cx="9137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87" name="Google Shape;2187;p31"/>
            <p:cNvGrpSpPr/>
            <p:nvPr/>
          </p:nvGrpSpPr>
          <p:grpSpPr>
            <a:xfrm>
              <a:off x="-612" y="-2100"/>
              <a:ext cx="9137700" cy="5149800"/>
              <a:chOff x="-612" y="-2100"/>
              <a:chExt cx="9137700" cy="5149800"/>
            </a:xfrm>
          </p:grpSpPr>
          <p:cxnSp>
            <p:nvCxnSpPr>
              <p:cNvPr id="2188" name="Google Shape;2188;p31"/>
              <p:cNvCxnSpPr/>
              <p:nvPr/>
            </p:nvCxnSpPr>
            <p:spPr>
              <a:xfrm>
                <a:off x="35295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9" name="Google Shape;2189;p31"/>
              <p:cNvCxnSpPr/>
              <p:nvPr/>
            </p:nvCxnSpPr>
            <p:spPr>
              <a:xfrm>
                <a:off x="609193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0" name="Google Shape;2190;p31"/>
              <p:cNvCxnSpPr/>
              <p:nvPr/>
            </p:nvCxnSpPr>
            <p:spPr>
              <a:xfrm>
                <a:off x="865437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31"/>
              <p:cNvCxnSpPr/>
              <p:nvPr/>
            </p:nvCxnSpPr>
            <p:spPr>
              <a:xfrm>
                <a:off x="112168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2" name="Google Shape;2192;p31"/>
              <p:cNvCxnSpPr/>
              <p:nvPr/>
            </p:nvCxnSpPr>
            <p:spPr>
              <a:xfrm>
                <a:off x="137792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3" name="Google Shape;2193;p31"/>
              <p:cNvCxnSpPr/>
              <p:nvPr/>
            </p:nvCxnSpPr>
            <p:spPr>
              <a:xfrm>
                <a:off x="163416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4" name="Google Shape;2194;p31"/>
              <p:cNvCxnSpPr/>
              <p:nvPr/>
            </p:nvCxnSpPr>
            <p:spPr>
              <a:xfrm>
                <a:off x="189041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5" name="Google Shape;2195;p31"/>
              <p:cNvCxnSpPr/>
              <p:nvPr/>
            </p:nvCxnSpPr>
            <p:spPr>
              <a:xfrm>
                <a:off x="214665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6" name="Google Shape;2196;p31"/>
              <p:cNvCxnSpPr/>
              <p:nvPr/>
            </p:nvCxnSpPr>
            <p:spPr>
              <a:xfrm>
                <a:off x="2402897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7" name="Google Shape;2197;p31"/>
              <p:cNvCxnSpPr/>
              <p:nvPr/>
            </p:nvCxnSpPr>
            <p:spPr>
              <a:xfrm>
                <a:off x="265914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31"/>
              <p:cNvCxnSpPr/>
              <p:nvPr/>
            </p:nvCxnSpPr>
            <p:spPr>
              <a:xfrm>
                <a:off x="291538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9" name="Google Shape;2199;p31"/>
              <p:cNvCxnSpPr/>
              <p:nvPr/>
            </p:nvCxnSpPr>
            <p:spPr>
              <a:xfrm>
                <a:off x="317162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0" name="Google Shape;2200;p31"/>
              <p:cNvCxnSpPr/>
              <p:nvPr/>
            </p:nvCxnSpPr>
            <p:spPr>
              <a:xfrm>
                <a:off x="342787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1" name="Google Shape;2201;p31"/>
              <p:cNvCxnSpPr/>
              <p:nvPr/>
            </p:nvCxnSpPr>
            <p:spPr>
              <a:xfrm>
                <a:off x="368411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2" name="Google Shape;2202;p31"/>
              <p:cNvCxnSpPr/>
              <p:nvPr/>
            </p:nvCxnSpPr>
            <p:spPr>
              <a:xfrm>
                <a:off x="3940357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3" name="Google Shape;2203;p31"/>
              <p:cNvCxnSpPr/>
              <p:nvPr/>
            </p:nvCxnSpPr>
            <p:spPr>
              <a:xfrm>
                <a:off x="419660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4" name="Google Shape;2204;p31"/>
              <p:cNvCxnSpPr/>
              <p:nvPr/>
            </p:nvCxnSpPr>
            <p:spPr>
              <a:xfrm>
                <a:off x="445284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31"/>
              <p:cNvCxnSpPr/>
              <p:nvPr/>
            </p:nvCxnSpPr>
            <p:spPr>
              <a:xfrm>
                <a:off x="470908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6" name="Google Shape;2206;p31"/>
              <p:cNvCxnSpPr/>
              <p:nvPr/>
            </p:nvCxnSpPr>
            <p:spPr>
              <a:xfrm>
                <a:off x="496533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7" name="Google Shape;2207;p31"/>
              <p:cNvCxnSpPr/>
              <p:nvPr/>
            </p:nvCxnSpPr>
            <p:spPr>
              <a:xfrm>
                <a:off x="5221574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8" name="Google Shape;2208;p31"/>
              <p:cNvCxnSpPr/>
              <p:nvPr/>
            </p:nvCxnSpPr>
            <p:spPr>
              <a:xfrm>
                <a:off x="547781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9" name="Google Shape;2209;p31"/>
              <p:cNvCxnSpPr/>
              <p:nvPr/>
            </p:nvCxnSpPr>
            <p:spPr>
              <a:xfrm>
                <a:off x="573406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0" name="Google Shape;2210;p31"/>
              <p:cNvCxnSpPr/>
              <p:nvPr/>
            </p:nvCxnSpPr>
            <p:spPr>
              <a:xfrm>
                <a:off x="5990304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1" name="Google Shape;2211;p31"/>
              <p:cNvCxnSpPr/>
              <p:nvPr/>
            </p:nvCxnSpPr>
            <p:spPr>
              <a:xfrm>
                <a:off x="6246548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31"/>
              <p:cNvCxnSpPr/>
              <p:nvPr/>
            </p:nvCxnSpPr>
            <p:spPr>
              <a:xfrm>
                <a:off x="650279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3" name="Google Shape;2213;p31"/>
              <p:cNvCxnSpPr/>
              <p:nvPr/>
            </p:nvCxnSpPr>
            <p:spPr>
              <a:xfrm>
                <a:off x="6759035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4" name="Google Shape;2214;p31"/>
              <p:cNvCxnSpPr/>
              <p:nvPr/>
            </p:nvCxnSpPr>
            <p:spPr>
              <a:xfrm>
                <a:off x="7015278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5" name="Google Shape;2215;p31"/>
              <p:cNvCxnSpPr/>
              <p:nvPr/>
            </p:nvCxnSpPr>
            <p:spPr>
              <a:xfrm>
                <a:off x="727152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6" name="Google Shape;2216;p31"/>
              <p:cNvCxnSpPr/>
              <p:nvPr/>
            </p:nvCxnSpPr>
            <p:spPr>
              <a:xfrm>
                <a:off x="752776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7" name="Google Shape;2217;p31"/>
              <p:cNvCxnSpPr/>
              <p:nvPr/>
            </p:nvCxnSpPr>
            <p:spPr>
              <a:xfrm>
                <a:off x="778400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8" name="Google Shape;2218;p31"/>
              <p:cNvCxnSpPr/>
              <p:nvPr/>
            </p:nvCxnSpPr>
            <p:spPr>
              <a:xfrm>
                <a:off x="8040251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9" name="Google Shape;2219;p31"/>
              <p:cNvCxnSpPr/>
              <p:nvPr/>
            </p:nvCxnSpPr>
            <p:spPr>
              <a:xfrm>
                <a:off x="829649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0" name="Google Shape;2220;p31"/>
              <p:cNvCxnSpPr/>
              <p:nvPr/>
            </p:nvCxnSpPr>
            <p:spPr>
              <a:xfrm>
                <a:off x="8552738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1" name="Google Shape;2221;p31"/>
              <p:cNvCxnSpPr/>
              <p:nvPr/>
            </p:nvCxnSpPr>
            <p:spPr>
              <a:xfrm>
                <a:off x="8808982" y="-210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2" name="Google Shape;2222;p31"/>
              <p:cNvCxnSpPr/>
              <p:nvPr/>
            </p:nvCxnSpPr>
            <p:spPr>
              <a:xfrm>
                <a:off x="9065225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3" name="Google Shape;2223;p31"/>
              <p:cNvCxnSpPr/>
              <p:nvPr/>
            </p:nvCxnSpPr>
            <p:spPr>
              <a:xfrm>
                <a:off x="96700" y="0"/>
                <a:ext cx="0" cy="51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4" name="Google Shape;2224;p31"/>
              <p:cNvCxnSpPr/>
              <p:nvPr/>
            </p:nvCxnSpPr>
            <p:spPr>
              <a:xfrm>
                <a:off x="-612" y="5114275"/>
                <a:ext cx="9137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25" name="Google Shape;2225;p31"/>
          <p:cNvSpPr/>
          <p:nvPr/>
        </p:nvSpPr>
        <p:spPr>
          <a:xfrm>
            <a:off x="434800" y="452000"/>
            <a:ext cx="8274300" cy="4446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434800" y="452000"/>
            <a:ext cx="8274300" cy="6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8824850" y="2772673"/>
            <a:ext cx="451020" cy="490247"/>
          </a:xfrm>
          <a:custGeom>
            <a:avLst/>
            <a:gdLst/>
            <a:ahLst/>
            <a:cxnLst/>
            <a:rect l="l" t="t" r="r" b="b"/>
            <a:pathLst>
              <a:path w="5850" h="6359" extrusionOk="0">
                <a:moveTo>
                  <a:pt x="2923" y="0"/>
                </a:moveTo>
                <a:cubicBezTo>
                  <a:pt x="2845" y="0"/>
                  <a:pt x="2778" y="48"/>
                  <a:pt x="2746" y="114"/>
                </a:cubicBezTo>
                <a:cubicBezTo>
                  <a:pt x="2303" y="1389"/>
                  <a:pt x="1338" y="2452"/>
                  <a:pt x="99" y="3005"/>
                </a:cubicBezTo>
                <a:cubicBezTo>
                  <a:pt x="32" y="3040"/>
                  <a:pt x="1" y="3103"/>
                  <a:pt x="1" y="3170"/>
                </a:cubicBezTo>
                <a:cubicBezTo>
                  <a:pt x="1" y="3252"/>
                  <a:pt x="32" y="3319"/>
                  <a:pt x="99" y="3350"/>
                </a:cubicBezTo>
                <a:cubicBezTo>
                  <a:pt x="1338" y="3907"/>
                  <a:pt x="2303" y="4951"/>
                  <a:pt x="2746" y="6225"/>
                </a:cubicBezTo>
                <a:cubicBezTo>
                  <a:pt x="2778" y="6308"/>
                  <a:pt x="2845" y="6359"/>
                  <a:pt x="2923" y="6359"/>
                </a:cubicBezTo>
                <a:cubicBezTo>
                  <a:pt x="3005" y="6359"/>
                  <a:pt x="3072" y="6308"/>
                  <a:pt x="3103" y="6225"/>
                </a:cubicBezTo>
                <a:cubicBezTo>
                  <a:pt x="3547" y="4951"/>
                  <a:pt x="4512" y="3907"/>
                  <a:pt x="5751" y="3350"/>
                </a:cubicBezTo>
                <a:cubicBezTo>
                  <a:pt x="5818" y="3319"/>
                  <a:pt x="5849" y="3252"/>
                  <a:pt x="5849" y="3170"/>
                </a:cubicBezTo>
                <a:cubicBezTo>
                  <a:pt x="5849" y="3103"/>
                  <a:pt x="5818" y="3040"/>
                  <a:pt x="5751" y="3005"/>
                </a:cubicBezTo>
                <a:cubicBezTo>
                  <a:pt x="4512" y="2452"/>
                  <a:pt x="3547" y="1389"/>
                  <a:pt x="3103" y="114"/>
                </a:cubicBezTo>
                <a:cubicBezTo>
                  <a:pt x="3072" y="48"/>
                  <a:pt x="3005" y="0"/>
                  <a:pt x="292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8" name="Google Shape;2228;p31"/>
          <p:cNvGrpSpPr/>
          <p:nvPr/>
        </p:nvGrpSpPr>
        <p:grpSpPr>
          <a:xfrm rot="-5400000">
            <a:off x="-835817" y="2959927"/>
            <a:ext cx="2086708" cy="223040"/>
            <a:chOff x="-59200" y="4753125"/>
            <a:chExt cx="2512593" cy="268593"/>
          </a:xfrm>
        </p:grpSpPr>
        <p:sp>
          <p:nvSpPr>
            <p:cNvPr id="2229" name="Google Shape;2229;p31"/>
            <p:cNvSpPr/>
            <p:nvPr/>
          </p:nvSpPr>
          <p:spPr>
            <a:xfrm>
              <a:off x="-59200" y="4753125"/>
              <a:ext cx="2512593" cy="268593"/>
            </a:xfrm>
            <a:custGeom>
              <a:avLst/>
              <a:gdLst/>
              <a:ahLst/>
              <a:cxnLst/>
              <a:rect l="l" t="t" r="r" b="b"/>
              <a:pathLst>
                <a:path w="61026" h="6524" extrusionOk="0">
                  <a:moveTo>
                    <a:pt x="1" y="0"/>
                  </a:moveTo>
                  <a:lnTo>
                    <a:pt x="1" y="6523"/>
                  </a:lnTo>
                  <a:lnTo>
                    <a:pt x="61025" y="6523"/>
                  </a:lnTo>
                  <a:lnTo>
                    <a:pt x="6102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706" y="4798331"/>
              <a:ext cx="82757" cy="185759"/>
            </a:xfrm>
            <a:custGeom>
              <a:avLst/>
              <a:gdLst/>
              <a:ahLst/>
              <a:cxnLst/>
              <a:rect l="l" t="t" r="r" b="b"/>
              <a:pathLst>
                <a:path w="2010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09" y="4511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125252" y="4798331"/>
              <a:ext cx="82716" cy="185759"/>
            </a:xfrm>
            <a:custGeom>
              <a:avLst/>
              <a:gdLst/>
              <a:ahLst/>
              <a:cxnLst/>
              <a:rect l="l" t="t" r="r" b="b"/>
              <a:pathLst>
                <a:path w="2009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08" y="4511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257003" y="4798331"/>
              <a:ext cx="82880" cy="185759"/>
            </a:xfrm>
            <a:custGeom>
              <a:avLst/>
              <a:gdLst/>
              <a:ahLst/>
              <a:cxnLst/>
              <a:rect l="l" t="t" r="r" b="b"/>
              <a:pathLst>
                <a:path w="2013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381507" y="4798331"/>
              <a:ext cx="82921" cy="185759"/>
            </a:xfrm>
            <a:custGeom>
              <a:avLst/>
              <a:gdLst/>
              <a:ahLst/>
              <a:cxnLst/>
              <a:rect l="l" t="t" r="r" b="b"/>
              <a:pathLst>
                <a:path w="2014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509430" y="4798331"/>
              <a:ext cx="82716" cy="185759"/>
            </a:xfrm>
            <a:custGeom>
              <a:avLst/>
              <a:gdLst/>
              <a:ahLst/>
              <a:cxnLst/>
              <a:rect l="l" t="t" r="r" b="b"/>
              <a:pathLst>
                <a:path w="2009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09" y="4511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633276" y="4798331"/>
              <a:ext cx="82757" cy="185759"/>
            </a:xfrm>
            <a:custGeom>
              <a:avLst/>
              <a:gdLst/>
              <a:ahLst/>
              <a:cxnLst/>
              <a:rect l="l" t="t" r="r" b="b"/>
              <a:pathLst>
                <a:path w="2010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09" y="4511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765727" y="4798331"/>
              <a:ext cx="82880" cy="185759"/>
            </a:xfrm>
            <a:custGeom>
              <a:avLst/>
              <a:gdLst/>
              <a:ahLst/>
              <a:cxnLst/>
              <a:rect l="l" t="t" r="r" b="b"/>
              <a:pathLst>
                <a:path w="2013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12" y="4511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889573" y="4798331"/>
              <a:ext cx="82880" cy="185759"/>
            </a:xfrm>
            <a:custGeom>
              <a:avLst/>
              <a:gdLst/>
              <a:ahLst/>
              <a:cxnLst/>
              <a:rect l="l" t="t" r="r" b="b"/>
              <a:pathLst>
                <a:path w="2013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1018771" y="4798331"/>
              <a:ext cx="82880" cy="185759"/>
            </a:xfrm>
            <a:custGeom>
              <a:avLst/>
              <a:gdLst/>
              <a:ahLst/>
              <a:cxnLst/>
              <a:rect l="l" t="t" r="r" b="b"/>
              <a:pathLst>
                <a:path w="2013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1142658" y="4798331"/>
              <a:ext cx="82716" cy="185759"/>
            </a:xfrm>
            <a:custGeom>
              <a:avLst/>
              <a:gdLst/>
              <a:ahLst/>
              <a:cxnLst/>
              <a:rect l="l" t="t" r="r" b="b"/>
              <a:pathLst>
                <a:path w="2009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08" y="4511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1275233" y="4798331"/>
              <a:ext cx="82716" cy="185759"/>
            </a:xfrm>
            <a:custGeom>
              <a:avLst/>
              <a:gdLst/>
              <a:ahLst/>
              <a:cxnLst/>
              <a:rect l="l" t="t" r="r" b="b"/>
              <a:pathLst>
                <a:path w="2009" h="4512" extrusionOk="0">
                  <a:moveTo>
                    <a:pt x="0" y="0"/>
                  </a:moveTo>
                  <a:lnTo>
                    <a:pt x="0" y="4511"/>
                  </a:lnTo>
                  <a:lnTo>
                    <a:pt x="2009" y="4511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1398914" y="4798331"/>
              <a:ext cx="82921" cy="185759"/>
            </a:xfrm>
            <a:custGeom>
              <a:avLst/>
              <a:gdLst/>
              <a:ahLst/>
              <a:cxnLst/>
              <a:rect l="l" t="t" r="r" b="b"/>
              <a:pathLst>
                <a:path w="2014" h="4512" extrusionOk="0">
                  <a:moveTo>
                    <a:pt x="1" y="0"/>
                  </a:moveTo>
                  <a:lnTo>
                    <a:pt x="1" y="4511"/>
                  </a:lnTo>
                  <a:lnTo>
                    <a:pt x="2013" y="451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taatliches"/>
              <a:buNone/>
              <a:defRPr sz="35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taatliches"/>
              <a:buNone/>
              <a:defRPr sz="35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taatliches"/>
              <a:buNone/>
              <a:defRPr sz="35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taatliches"/>
              <a:buNone/>
              <a:defRPr sz="35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taatliches"/>
              <a:buNone/>
              <a:defRPr sz="35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taatliches"/>
              <a:buNone/>
              <a:defRPr sz="35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taatliches"/>
              <a:buNone/>
              <a:defRPr sz="35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taatliches"/>
              <a:buNone/>
              <a:defRPr sz="35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taatliches"/>
              <a:buNone/>
              <a:defRPr sz="35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edoka"/>
              <a:buChar char="●"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edoka"/>
              <a:buChar char="○"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edoka"/>
              <a:buChar char="■"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edoka"/>
              <a:buChar char="●"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edoka"/>
              <a:buChar char="○"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edoka"/>
              <a:buChar char="■"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edoka"/>
              <a:buChar char="●"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edoka"/>
              <a:buChar char="○"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edoka"/>
              <a:buChar char="■"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6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argip/Advanced-Databases-Final-Proje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" name="Google Shape;2252;p35"/>
          <p:cNvGrpSpPr/>
          <p:nvPr/>
        </p:nvGrpSpPr>
        <p:grpSpPr>
          <a:xfrm>
            <a:off x="1345341" y="592625"/>
            <a:ext cx="6453325" cy="3956575"/>
            <a:chOff x="1345341" y="592625"/>
            <a:chExt cx="6453325" cy="3956575"/>
          </a:xfrm>
        </p:grpSpPr>
        <p:grpSp>
          <p:nvGrpSpPr>
            <p:cNvPr id="2253" name="Google Shape;2253;p35"/>
            <p:cNvGrpSpPr/>
            <p:nvPr/>
          </p:nvGrpSpPr>
          <p:grpSpPr>
            <a:xfrm>
              <a:off x="1497741" y="745025"/>
              <a:ext cx="6300925" cy="3804175"/>
              <a:chOff x="1269163" y="516425"/>
              <a:chExt cx="6300925" cy="3804175"/>
            </a:xfrm>
          </p:grpSpPr>
          <p:sp>
            <p:nvSpPr>
              <p:cNvPr id="2254" name="Google Shape;2254;p35"/>
              <p:cNvSpPr/>
              <p:nvPr/>
            </p:nvSpPr>
            <p:spPr>
              <a:xfrm>
                <a:off x="7234864" y="597493"/>
                <a:ext cx="246284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49" y="3464"/>
                    </a:lnTo>
                    <a:lnTo>
                      <a:pt x="34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5"/>
              <p:cNvSpPr/>
              <p:nvPr/>
            </p:nvSpPr>
            <p:spPr>
              <a:xfrm>
                <a:off x="6909171" y="597493"/>
                <a:ext cx="247356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3464" extrusionOk="0">
                    <a:moveTo>
                      <a:pt x="0" y="0"/>
                    </a:moveTo>
                    <a:lnTo>
                      <a:pt x="0" y="3464"/>
                    </a:lnTo>
                    <a:lnTo>
                      <a:pt x="3464" y="3464"/>
                    </a:lnTo>
                    <a:lnTo>
                      <a:pt x="34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5"/>
              <p:cNvSpPr/>
              <p:nvPr/>
            </p:nvSpPr>
            <p:spPr>
              <a:xfrm>
                <a:off x="1269163" y="518100"/>
                <a:ext cx="63009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5"/>
              <p:cNvSpPr/>
              <p:nvPr/>
            </p:nvSpPr>
            <p:spPr>
              <a:xfrm>
                <a:off x="1269188" y="516425"/>
                <a:ext cx="6300900" cy="4095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5"/>
              <p:cNvSpPr/>
              <p:nvPr/>
            </p:nvSpPr>
            <p:spPr>
              <a:xfrm>
                <a:off x="6917805" y="599172"/>
                <a:ext cx="247713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68" y="3464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5"/>
              <p:cNvSpPr/>
              <p:nvPr/>
            </p:nvSpPr>
            <p:spPr>
              <a:xfrm>
                <a:off x="7232353" y="599172"/>
                <a:ext cx="247713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68" y="3464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5"/>
              <p:cNvSpPr/>
              <p:nvPr/>
            </p:nvSpPr>
            <p:spPr>
              <a:xfrm>
                <a:off x="6603258" y="598897"/>
                <a:ext cx="247713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68" y="3464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1" name="Google Shape;2261;p35"/>
            <p:cNvGrpSpPr/>
            <p:nvPr/>
          </p:nvGrpSpPr>
          <p:grpSpPr>
            <a:xfrm>
              <a:off x="1421541" y="668825"/>
              <a:ext cx="6300925" cy="3804175"/>
              <a:chOff x="1269163" y="516425"/>
              <a:chExt cx="6300925" cy="3804175"/>
            </a:xfrm>
          </p:grpSpPr>
          <p:sp>
            <p:nvSpPr>
              <p:cNvPr id="2262" name="Google Shape;2262;p35"/>
              <p:cNvSpPr/>
              <p:nvPr/>
            </p:nvSpPr>
            <p:spPr>
              <a:xfrm>
                <a:off x="7234864" y="597493"/>
                <a:ext cx="246284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49" y="3464"/>
                    </a:lnTo>
                    <a:lnTo>
                      <a:pt x="34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5"/>
              <p:cNvSpPr/>
              <p:nvPr/>
            </p:nvSpPr>
            <p:spPr>
              <a:xfrm>
                <a:off x="6909171" y="597493"/>
                <a:ext cx="247356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3464" extrusionOk="0">
                    <a:moveTo>
                      <a:pt x="0" y="0"/>
                    </a:moveTo>
                    <a:lnTo>
                      <a:pt x="0" y="3464"/>
                    </a:lnTo>
                    <a:lnTo>
                      <a:pt x="3464" y="3464"/>
                    </a:lnTo>
                    <a:lnTo>
                      <a:pt x="34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5"/>
              <p:cNvSpPr/>
              <p:nvPr/>
            </p:nvSpPr>
            <p:spPr>
              <a:xfrm>
                <a:off x="1269163" y="518100"/>
                <a:ext cx="63009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5"/>
              <p:cNvSpPr/>
              <p:nvPr/>
            </p:nvSpPr>
            <p:spPr>
              <a:xfrm>
                <a:off x="1269188" y="516425"/>
                <a:ext cx="6300900" cy="4095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5"/>
              <p:cNvSpPr/>
              <p:nvPr/>
            </p:nvSpPr>
            <p:spPr>
              <a:xfrm>
                <a:off x="6917805" y="599172"/>
                <a:ext cx="247713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68" y="3464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5"/>
              <p:cNvSpPr/>
              <p:nvPr/>
            </p:nvSpPr>
            <p:spPr>
              <a:xfrm>
                <a:off x="7232353" y="599172"/>
                <a:ext cx="247713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68" y="3464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5"/>
              <p:cNvSpPr/>
              <p:nvPr/>
            </p:nvSpPr>
            <p:spPr>
              <a:xfrm>
                <a:off x="6603258" y="598897"/>
                <a:ext cx="247713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68" y="3464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9" name="Google Shape;2269;p35"/>
            <p:cNvGrpSpPr/>
            <p:nvPr/>
          </p:nvGrpSpPr>
          <p:grpSpPr>
            <a:xfrm>
              <a:off x="1345341" y="592625"/>
              <a:ext cx="6300925" cy="3804175"/>
              <a:chOff x="1269163" y="516425"/>
              <a:chExt cx="6300925" cy="3804175"/>
            </a:xfrm>
          </p:grpSpPr>
          <p:sp>
            <p:nvSpPr>
              <p:cNvPr id="2270" name="Google Shape;2270;p35"/>
              <p:cNvSpPr/>
              <p:nvPr/>
            </p:nvSpPr>
            <p:spPr>
              <a:xfrm>
                <a:off x="7234864" y="597493"/>
                <a:ext cx="246284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49" y="3464"/>
                    </a:lnTo>
                    <a:lnTo>
                      <a:pt x="34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5"/>
              <p:cNvSpPr/>
              <p:nvPr/>
            </p:nvSpPr>
            <p:spPr>
              <a:xfrm>
                <a:off x="6909171" y="597493"/>
                <a:ext cx="247356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3464" extrusionOk="0">
                    <a:moveTo>
                      <a:pt x="0" y="0"/>
                    </a:moveTo>
                    <a:lnTo>
                      <a:pt x="0" y="3464"/>
                    </a:lnTo>
                    <a:lnTo>
                      <a:pt x="3464" y="3464"/>
                    </a:lnTo>
                    <a:lnTo>
                      <a:pt x="34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5"/>
              <p:cNvSpPr/>
              <p:nvPr/>
            </p:nvSpPr>
            <p:spPr>
              <a:xfrm>
                <a:off x="1269163" y="518100"/>
                <a:ext cx="63009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5"/>
              <p:cNvSpPr/>
              <p:nvPr/>
            </p:nvSpPr>
            <p:spPr>
              <a:xfrm>
                <a:off x="1269188" y="516425"/>
                <a:ext cx="6300900" cy="4095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5"/>
              <p:cNvSpPr/>
              <p:nvPr/>
            </p:nvSpPr>
            <p:spPr>
              <a:xfrm>
                <a:off x="6917805" y="599172"/>
                <a:ext cx="247713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68" y="3464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5"/>
              <p:cNvSpPr/>
              <p:nvPr/>
            </p:nvSpPr>
            <p:spPr>
              <a:xfrm>
                <a:off x="7232353" y="599172"/>
                <a:ext cx="247713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68" y="3464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5"/>
              <p:cNvSpPr/>
              <p:nvPr/>
            </p:nvSpPr>
            <p:spPr>
              <a:xfrm>
                <a:off x="6603258" y="598897"/>
                <a:ext cx="247713" cy="247356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464" extrusionOk="0">
                    <a:moveTo>
                      <a:pt x="1" y="0"/>
                    </a:moveTo>
                    <a:lnTo>
                      <a:pt x="1" y="3464"/>
                    </a:lnTo>
                    <a:lnTo>
                      <a:pt x="3468" y="3464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7" name="Google Shape;2277;p35"/>
          <p:cNvSpPr txBox="1">
            <a:spLocks noGrp="1"/>
          </p:cNvSpPr>
          <p:nvPr>
            <p:ph type="ctrTitle"/>
          </p:nvPr>
        </p:nvSpPr>
        <p:spPr>
          <a:xfrm>
            <a:off x="1497716" y="1147971"/>
            <a:ext cx="6059610" cy="2261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Projek</a:t>
            </a:r>
            <a:r>
              <a:rPr lang="en-US" sz="4800" dirty="0"/>
              <a:t> </a:t>
            </a:r>
            <a:r>
              <a:rPr lang="en-US" sz="4800" dirty="0" err="1"/>
              <a:t>akhir</a:t>
            </a:r>
            <a:br>
              <a:rPr lang="en-US" sz="4800" dirty="0"/>
            </a:br>
            <a:r>
              <a:rPr lang="en-US" sz="4800" dirty="0" err="1"/>
              <a:t>praktikum</a:t>
            </a:r>
            <a:br>
              <a:rPr lang="en-US" sz="4800" dirty="0"/>
            </a:br>
            <a:r>
              <a:rPr lang="en-US" sz="4800" dirty="0"/>
              <a:t>basis data </a:t>
            </a:r>
            <a:r>
              <a:rPr lang="en-US" sz="4800" dirty="0" err="1"/>
              <a:t>lanjut</a:t>
            </a:r>
            <a:endParaRPr sz="4800" dirty="0"/>
          </a:p>
        </p:txBody>
      </p:sp>
      <p:sp>
        <p:nvSpPr>
          <p:cNvPr id="2278" name="Google Shape;2278;p35"/>
          <p:cNvSpPr txBox="1">
            <a:spLocks noGrp="1"/>
          </p:cNvSpPr>
          <p:nvPr>
            <p:ph type="subTitle" idx="1"/>
          </p:nvPr>
        </p:nvSpPr>
        <p:spPr>
          <a:xfrm>
            <a:off x="1580331" y="3429713"/>
            <a:ext cx="5804400" cy="8401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3122600012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MAHARGI ANUGERAHWAN PAMUNGKAS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D4 IT A</a:t>
            </a:r>
            <a:endParaRPr dirty="0"/>
          </a:p>
        </p:txBody>
      </p:sp>
      <p:sp>
        <p:nvSpPr>
          <p:cNvPr id="2279" name="Google Shape;2279;p35"/>
          <p:cNvSpPr/>
          <p:nvPr/>
        </p:nvSpPr>
        <p:spPr>
          <a:xfrm>
            <a:off x="7888059" y="3612300"/>
            <a:ext cx="654264" cy="711206"/>
          </a:xfrm>
          <a:custGeom>
            <a:avLst/>
            <a:gdLst/>
            <a:ahLst/>
            <a:cxnLst/>
            <a:rect l="l" t="t" r="r" b="b"/>
            <a:pathLst>
              <a:path w="5850" h="6359" extrusionOk="0">
                <a:moveTo>
                  <a:pt x="2923" y="0"/>
                </a:moveTo>
                <a:cubicBezTo>
                  <a:pt x="2845" y="0"/>
                  <a:pt x="2778" y="48"/>
                  <a:pt x="2746" y="114"/>
                </a:cubicBezTo>
                <a:cubicBezTo>
                  <a:pt x="2303" y="1389"/>
                  <a:pt x="1338" y="2452"/>
                  <a:pt x="99" y="3005"/>
                </a:cubicBezTo>
                <a:cubicBezTo>
                  <a:pt x="32" y="3040"/>
                  <a:pt x="1" y="3103"/>
                  <a:pt x="1" y="3170"/>
                </a:cubicBezTo>
                <a:cubicBezTo>
                  <a:pt x="1" y="3252"/>
                  <a:pt x="32" y="3319"/>
                  <a:pt x="99" y="3350"/>
                </a:cubicBezTo>
                <a:cubicBezTo>
                  <a:pt x="1338" y="3907"/>
                  <a:pt x="2303" y="4951"/>
                  <a:pt x="2746" y="6225"/>
                </a:cubicBezTo>
                <a:cubicBezTo>
                  <a:pt x="2778" y="6308"/>
                  <a:pt x="2845" y="6359"/>
                  <a:pt x="2923" y="6359"/>
                </a:cubicBezTo>
                <a:cubicBezTo>
                  <a:pt x="3005" y="6359"/>
                  <a:pt x="3072" y="6308"/>
                  <a:pt x="3103" y="6225"/>
                </a:cubicBezTo>
                <a:cubicBezTo>
                  <a:pt x="3547" y="4951"/>
                  <a:pt x="4512" y="3907"/>
                  <a:pt x="5751" y="3350"/>
                </a:cubicBezTo>
                <a:cubicBezTo>
                  <a:pt x="5818" y="3319"/>
                  <a:pt x="5849" y="3252"/>
                  <a:pt x="5849" y="3170"/>
                </a:cubicBezTo>
                <a:cubicBezTo>
                  <a:pt x="5849" y="3103"/>
                  <a:pt x="5818" y="3040"/>
                  <a:pt x="5751" y="3005"/>
                </a:cubicBezTo>
                <a:cubicBezTo>
                  <a:pt x="4512" y="2452"/>
                  <a:pt x="3547" y="1389"/>
                  <a:pt x="3103" y="114"/>
                </a:cubicBezTo>
                <a:cubicBezTo>
                  <a:pt x="3072" y="48"/>
                  <a:pt x="3005" y="0"/>
                  <a:pt x="2923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0" name="Google Shape;2280;p35"/>
          <p:cNvGrpSpPr/>
          <p:nvPr/>
        </p:nvGrpSpPr>
        <p:grpSpPr>
          <a:xfrm>
            <a:off x="6700822" y="4133918"/>
            <a:ext cx="373592" cy="711175"/>
            <a:chOff x="-1334775" y="1194975"/>
            <a:chExt cx="822891" cy="1566810"/>
          </a:xfrm>
        </p:grpSpPr>
        <p:sp>
          <p:nvSpPr>
            <p:cNvPr id="2281" name="Google Shape;2281;p35"/>
            <p:cNvSpPr/>
            <p:nvPr/>
          </p:nvSpPr>
          <p:spPr>
            <a:xfrm>
              <a:off x="-1328201" y="1201549"/>
              <a:ext cx="809743" cy="1553749"/>
            </a:xfrm>
            <a:custGeom>
              <a:avLst/>
              <a:gdLst/>
              <a:ahLst/>
              <a:cxnLst/>
              <a:rect l="l" t="t" r="r" b="b"/>
              <a:pathLst>
                <a:path w="8253" h="15836" extrusionOk="0">
                  <a:moveTo>
                    <a:pt x="0" y="1"/>
                  </a:moveTo>
                  <a:lnTo>
                    <a:pt x="0" y="1652"/>
                  </a:lnTo>
                  <a:lnTo>
                    <a:pt x="589" y="1652"/>
                  </a:lnTo>
                  <a:lnTo>
                    <a:pt x="589" y="5461"/>
                  </a:lnTo>
                  <a:lnTo>
                    <a:pt x="1193" y="5461"/>
                  </a:lnTo>
                  <a:lnTo>
                    <a:pt x="1193" y="6049"/>
                  </a:lnTo>
                  <a:lnTo>
                    <a:pt x="1797" y="6049"/>
                  </a:lnTo>
                  <a:lnTo>
                    <a:pt x="1797" y="6653"/>
                  </a:lnTo>
                  <a:lnTo>
                    <a:pt x="2385" y="6653"/>
                  </a:lnTo>
                  <a:lnTo>
                    <a:pt x="2385" y="7257"/>
                  </a:lnTo>
                  <a:lnTo>
                    <a:pt x="2989" y="7257"/>
                  </a:lnTo>
                  <a:lnTo>
                    <a:pt x="2989" y="8579"/>
                  </a:lnTo>
                  <a:lnTo>
                    <a:pt x="2385" y="8579"/>
                  </a:lnTo>
                  <a:lnTo>
                    <a:pt x="2385" y="9187"/>
                  </a:lnTo>
                  <a:lnTo>
                    <a:pt x="1797" y="9187"/>
                  </a:lnTo>
                  <a:lnTo>
                    <a:pt x="1797" y="9791"/>
                  </a:lnTo>
                  <a:lnTo>
                    <a:pt x="1193" y="9791"/>
                  </a:lnTo>
                  <a:lnTo>
                    <a:pt x="1193" y="10379"/>
                  </a:lnTo>
                  <a:lnTo>
                    <a:pt x="589" y="10379"/>
                  </a:lnTo>
                  <a:lnTo>
                    <a:pt x="589" y="14188"/>
                  </a:lnTo>
                  <a:lnTo>
                    <a:pt x="0" y="14188"/>
                  </a:lnTo>
                  <a:lnTo>
                    <a:pt x="0" y="15835"/>
                  </a:lnTo>
                  <a:lnTo>
                    <a:pt x="8253" y="15835"/>
                  </a:lnTo>
                  <a:lnTo>
                    <a:pt x="8253" y="14188"/>
                  </a:lnTo>
                  <a:lnTo>
                    <a:pt x="7649" y="14188"/>
                  </a:lnTo>
                  <a:lnTo>
                    <a:pt x="7649" y="10379"/>
                  </a:lnTo>
                  <a:lnTo>
                    <a:pt x="7045" y="10379"/>
                  </a:lnTo>
                  <a:lnTo>
                    <a:pt x="7045" y="9791"/>
                  </a:lnTo>
                  <a:lnTo>
                    <a:pt x="6456" y="9791"/>
                  </a:lnTo>
                  <a:lnTo>
                    <a:pt x="6456" y="9187"/>
                  </a:lnTo>
                  <a:lnTo>
                    <a:pt x="5848" y="9187"/>
                  </a:lnTo>
                  <a:lnTo>
                    <a:pt x="5848" y="8579"/>
                  </a:lnTo>
                  <a:lnTo>
                    <a:pt x="5244" y="8579"/>
                  </a:lnTo>
                  <a:lnTo>
                    <a:pt x="5244" y="7257"/>
                  </a:lnTo>
                  <a:lnTo>
                    <a:pt x="5848" y="7257"/>
                  </a:lnTo>
                  <a:lnTo>
                    <a:pt x="5848" y="6653"/>
                  </a:lnTo>
                  <a:lnTo>
                    <a:pt x="6456" y="6653"/>
                  </a:lnTo>
                  <a:lnTo>
                    <a:pt x="6456" y="6049"/>
                  </a:lnTo>
                  <a:lnTo>
                    <a:pt x="7045" y="6049"/>
                  </a:lnTo>
                  <a:lnTo>
                    <a:pt x="7045" y="5461"/>
                  </a:lnTo>
                  <a:lnTo>
                    <a:pt x="7649" y="5461"/>
                  </a:lnTo>
                  <a:lnTo>
                    <a:pt x="7649" y="1652"/>
                  </a:lnTo>
                  <a:lnTo>
                    <a:pt x="8253" y="1652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-1217821" y="2154060"/>
              <a:ext cx="59360" cy="59360"/>
            </a:xfrm>
            <a:custGeom>
              <a:avLst/>
              <a:gdLst/>
              <a:ahLst/>
              <a:cxnLst/>
              <a:rect l="l" t="t" r="r" b="b"/>
              <a:pathLst>
                <a:path w="605" h="605" extrusionOk="0">
                  <a:moveTo>
                    <a:pt x="1" y="0"/>
                  </a:moveTo>
                  <a:lnTo>
                    <a:pt x="1" y="605"/>
                  </a:lnTo>
                  <a:lnTo>
                    <a:pt x="605" y="605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-1158558" y="2096368"/>
              <a:ext cx="57888" cy="57790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1" y="0"/>
                  </a:moveTo>
                  <a:lnTo>
                    <a:pt x="1" y="588"/>
                  </a:lnTo>
                  <a:lnTo>
                    <a:pt x="589" y="588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-1100768" y="2037106"/>
              <a:ext cx="59752" cy="59360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0" y="0"/>
                  </a:moveTo>
                  <a:lnTo>
                    <a:pt x="0" y="604"/>
                  </a:lnTo>
                  <a:lnTo>
                    <a:pt x="608" y="60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-1041113" y="1920053"/>
              <a:ext cx="59360" cy="117149"/>
            </a:xfrm>
            <a:custGeom>
              <a:avLst/>
              <a:gdLst/>
              <a:ahLst/>
              <a:cxnLst/>
              <a:rect l="l" t="t" r="r" b="b"/>
              <a:pathLst>
                <a:path w="605" h="1194" extrusionOk="0">
                  <a:moveTo>
                    <a:pt x="0" y="1"/>
                  </a:moveTo>
                  <a:lnTo>
                    <a:pt x="0" y="1193"/>
                  </a:lnTo>
                  <a:lnTo>
                    <a:pt x="604" y="1193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-1217821" y="1743444"/>
              <a:ext cx="59360" cy="57790"/>
            </a:xfrm>
            <a:custGeom>
              <a:avLst/>
              <a:gdLst/>
              <a:ahLst/>
              <a:cxnLst/>
              <a:rect l="l" t="t" r="r" b="b"/>
              <a:pathLst>
                <a:path w="605" h="589" extrusionOk="0">
                  <a:moveTo>
                    <a:pt x="1" y="0"/>
                  </a:moveTo>
                  <a:lnTo>
                    <a:pt x="1" y="589"/>
                  </a:lnTo>
                  <a:lnTo>
                    <a:pt x="605" y="589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-1158558" y="1801136"/>
              <a:ext cx="57888" cy="59360"/>
            </a:xfrm>
            <a:custGeom>
              <a:avLst/>
              <a:gdLst/>
              <a:ahLst/>
              <a:cxnLst/>
              <a:rect l="l" t="t" r="r" b="b"/>
              <a:pathLst>
                <a:path w="590" h="605" extrusionOk="0">
                  <a:moveTo>
                    <a:pt x="1" y="1"/>
                  </a:moveTo>
                  <a:lnTo>
                    <a:pt x="1" y="605"/>
                  </a:lnTo>
                  <a:lnTo>
                    <a:pt x="589" y="60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-1100768" y="1860399"/>
              <a:ext cx="59752" cy="59752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0" y="1"/>
                  </a:moveTo>
                  <a:lnTo>
                    <a:pt x="0" y="609"/>
                  </a:lnTo>
                  <a:lnTo>
                    <a:pt x="608" y="609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-688582" y="2154060"/>
              <a:ext cx="59360" cy="59360"/>
            </a:xfrm>
            <a:custGeom>
              <a:avLst/>
              <a:gdLst/>
              <a:ahLst/>
              <a:cxnLst/>
              <a:rect l="l" t="t" r="r" b="b"/>
              <a:pathLst>
                <a:path w="605" h="605" extrusionOk="0">
                  <a:moveTo>
                    <a:pt x="0" y="0"/>
                  </a:moveTo>
                  <a:lnTo>
                    <a:pt x="0" y="605"/>
                  </a:lnTo>
                  <a:lnTo>
                    <a:pt x="604" y="60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-1334775" y="2213322"/>
              <a:ext cx="822891" cy="548463"/>
            </a:xfrm>
            <a:custGeom>
              <a:avLst/>
              <a:gdLst/>
              <a:ahLst/>
              <a:cxnLst/>
              <a:rect l="l" t="t" r="r" b="b"/>
              <a:pathLst>
                <a:path w="8387" h="5590" extrusionOk="0">
                  <a:moveTo>
                    <a:pt x="589" y="1"/>
                  </a:moveTo>
                  <a:lnTo>
                    <a:pt x="589" y="3793"/>
                  </a:lnTo>
                  <a:lnTo>
                    <a:pt x="0" y="3793"/>
                  </a:lnTo>
                  <a:lnTo>
                    <a:pt x="0" y="5590"/>
                  </a:lnTo>
                  <a:lnTo>
                    <a:pt x="8387" y="5590"/>
                  </a:lnTo>
                  <a:lnTo>
                    <a:pt x="8387" y="3793"/>
                  </a:lnTo>
                  <a:lnTo>
                    <a:pt x="7779" y="3793"/>
                  </a:lnTo>
                  <a:lnTo>
                    <a:pt x="7779" y="1"/>
                  </a:lnTo>
                  <a:lnTo>
                    <a:pt x="7190" y="1"/>
                  </a:lnTo>
                  <a:lnTo>
                    <a:pt x="7190" y="3793"/>
                  </a:lnTo>
                  <a:lnTo>
                    <a:pt x="6586" y="3793"/>
                  </a:lnTo>
                  <a:lnTo>
                    <a:pt x="6586" y="3205"/>
                  </a:lnTo>
                  <a:lnTo>
                    <a:pt x="5982" y="3205"/>
                  </a:lnTo>
                  <a:lnTo>
                    <a:pt x="5982" y="3793"/>
                  </a:lnTo>
                  <a:lnTo>
                    <a:pt x="5296" y="3793"/>
                  </a:lnTo>
                  <a:lnTo>
                    <a:pt x="5296" y="2601"/>
                  </a:lnTo>
                  <a:lnTo>
                    <a:pt x="4707" y="2601"/>
                  </a:lnTo>
                  <a:lnTo>
                    <a:pt x="4707" y="3793"/>
                  </a:lnTo>
                  <a:lnTo>
                    <a:pt x="4103" y="3793"/>
                  </a:lnTo>
                  <a:lnTo>
                    <a:pt x="4103" y="3205"/>
                  </a:lnTo>
                  <a:lnTo>
                    <a:pt x="3499" y="3205"/>
                  </a:lnTo>
                  <a:lnTo>
                    <a:pt x="3499" y="3793"/>
                  </a:lnTo>
                  <a:lnTo>
                    <a:pt x="1193" y="3793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-747844" y="2096368"/>
              <a:ext cx="59360" cy="57790"/>
            </a:xfrm>
            <a:custGeom>
              <a:avLst/>
              <a:gdLst/>
              <a:ahLst/>
              <a:cxnLst/>
              <a:rect l="l" t="t" r="r" b="b"/>
              <a:pathLst>
                <a:path w="605" h="589" extrusionOk="0">
                  <a:moveTo>
                    <a:pt x="0" y="0"/>
                  </a:moveTo>
                  <a:lnTo>
                    <a:pt x="0" y="588"/>
                  </a:lnTo>
                  <a:lnTo>
                    <a:pt x="604" y="588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-805635" y="2037106"/>
              <a:ext cx="57888" cy="59360"/>
            </a:xfrm>
            <a:custGeom>
              <a:avLst/>
              <a:gdLst/>
              <a:ahLst/>
              <a:cxnLst/>
              <a:rect l="l" t="t" r="r" b="b"/>
              <a:pathLst>
                <a:path w="590" h="605" extrusionOk="0">
                  <a:moveTo>
                    <a:pt x="1" y="0"/>
                  </a:moveTo>
                  <a:lnTo>
                    <a:pt x="1" y="604"/>
                  </a:lnTo>
                  <a:lnTo>
                    <a:pt x="589" y="60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-864897" y="1920053"/>
              <a:ext cx="59360" cy="117149"/>
            </a:xfrm>
            <a:custGeom>
              <a:avLst/>
              <a:gdLst/>
              <a:ahLst/>
              <a:cxnLst/>
              <a:rect l="l" t="t" r="r" b="b"/>
              <a:pathLst>
                <a:path w="605" h="1194" extrusionOk="0">
                  <a:moveTo>
                    <a:pt x="1" y="1"/>
                  </a:moveTo>
                  <a:lnTo>
                    <a:pt x="1" y="1193"/>
                  </a:lnTo>
                  <a:lnTo>
                    <a:pt x="605" y="1193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-688582" y="1743444"/>
              <a:ext cx="59360" cy="57790"/>
            </a:xfrm>
            <a:custGeom>
              <a:avLst/>
              <a:gdLst/>
              <a:ahLst/>
              <a:cxnLst/>
              <a:rect l="l" t="t" r="r" b="b"/>
              <a:pathLst>
                <a:path w="605" h="589" extrusionOk="0">
                  <a:moveTo>
                    <a:pt x="0" y="0"/>
                  </a:moveTo>
                  <a:lnTo>
                    <a:pt x="0" y="589"/>
                  </a:lnTo>
                  <a:lnTo>
                    <a:pt x="604" y="589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-1334775" y="1194975"/>
              <a:ext cx="822891" cy="548561"/>
            </a:xfrm>
            <a:custGeom>
              <a:avLst/>
              <a:gdLst/>
              <a:ahLst/>
              <a:cxnLst/>
              <a:rect l="l" t="t" r="r" b="b"/>
              <a:pathLst>
                <a:path w="8387" h="5591" extrusionOk="0">
                  <a:moveTo>
                    <a:pt x="0" y="1"/>
                  </a:moveTo>
                  <a:lnTo>
                    <a:pt x="0" y="1801"/>
                  </a:lnTo>
                  <a:lnTo>
                    <a:pt x="589" y="1801"/>
                  </a:lnTo>
                  <a:lnTo>
                    <a:pt x="589" y="5590"/>
                  </a:lnTo>
                  <a:lnTo>
                    <a:pt x="1193" y="5590"/>
                  </a:lnTo>
                  <a:lnTo>
                    <a:pt x="1193" y="1801"/>
                  </a:lnTo>
                  <a:lnTo>
                    <a:pt x="7190" y="1801"/>
                  </a:lnTo>
                  <a:lnTo>
                    <a:pt x="7190" y="5590"/>
                  </a:lnTo>
                  <a:lnTo>
                    <a:pt x="7779" y="5590"/>
                  </a:lnTo>
                  <a:lnTo>
                    <a:pt x="7779" y="1801"/>
                  </a:lnTo>
                  <a:lnTo>
                    <a:pt x="8387" y="1801"/>
                  </a:lnTo>
                  <a:lnTo>
                    <a:pt x="8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-747844" y="1801136"/>
              <a:ext cx="59360" cy="59360"/>
            </a:xfrm>
            <a:custGeom>
              <a:avLst/>
              <a:gdLst/>
              <a:ahLst/>
              <a:cxnLst/>
              <a:rect l="l" t="t" r="r" b="b"/>
              <a:pathLst>
                <a:path w="605" h="605" extrusionOk="0">
                  <a:moveTo>
                    <a:pt x="0" y="1"/>
                  </a:moveTo>
                  <a:lnTo>
                    <a:pt x="0" y="605"/>
                  </a:lnTo>
                  <a:lnTo>
                    <a:pt x="604" y="605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-805635" y="1860399"/>
              <a:ext cx="57888" cy="59752"/>
            </a:xfrm>
            <a:custGeom>
              <a:avLst/>
              <a:gdLst/>
              <a:ahLst/>
              <a:cxnLst/>
              <a:rect l="l" t="t" r="r" b="b"/>
              <a:pathLst>
                <a:path w="590" h="609" extrusionOk="0">
                  <a:moveTo>
                    <a:pt x="1" y="1"/>
                  </a:moveTo>
                  <a:lnTo>
                    <a:pt x="1" y="609"/>
                  </a:lnTo>
                  <a:lnTo>
                    <a:pt x="589" y="60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-924159" y="1860399"/>
              <a:ext cx="59360" cy="59752"/>
            </a:xfrm>
            <a:custGeom>
              <a:avLst/>
              <a:gdLst/>
              <a:ahLst/>
              <a:cxnLst/>
              <a:rect l="l" t="t" r="r" b="b"/>
              <a:pathLst>
                <a:path w="605" h="609" extrusionOk="0">
                  <a:moveTo>
                    <a:pt x="1" y="1"/>
                  </a:moveTo>
                  <a:lnTo>
                    <a:pt x="1" y="609"/>
                  </a:lnTo>
                  <a:lnTo>
                    <a:pt x="605" y="60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-981851" y="2154060"/>
              <a:ext cx="57790" cy="59360"/>
            </a:xfrm>
            <a:custGeom>
              <a:avLst/>
              <a:gdLst/>
              <a:ahLst/>
              <a:cxnLst/>
              <a:rect l="l" t="t" r="r" b="b"/>
              <a:pathLst>
                <a:path w="589" h="605" extrusionOk="0">
                  <a:moveTo>
                    <a:pt x="0" y="0"/>
                  </a:moveTo>
                  <a:lnTo>
                    <a:pt x="0" y="605"/>
                  </a:lnTo>
                  <a:lnTo>
                    <a:pt x="589" y="605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-932205" y="2408868"/>
              <a:ext cx="59360" cy="59752"/>
            </a:xfrm>
            <a:custGeom>
              <a:avLst/>
              <a:gdLst/>
              <a:ahLst/>
              <a:cxnLst/>
              <a:rect l="l" t="t" r="r" b="b"/>
              <a:pathLst>
                <a:path w="605" h="609" extrusionOk="0">
                  <a:moveTo>
                    <a:pt x="0" y="0"/>
                  </a:moveTo>
                  <a:lnTo>
                    <a:pt x="0" y="608"/>
                  </a:lnTo>
                  <a:lnTo>
                    <a:pt x="604" y="608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-981851" y="1801136"/>
              <a:ext cx="57790" cy="59360"/>
            </a:xfrm>
            <a:custGeom>
              <a:avLst/>
              <a:gdLst/>
              <a:ahLst/>
              <a:cxnLst/>
              <a:rect l="l" t="t" r="r" b="b"/>
              <a:pathLst>
                <a:path w="589" h="605" extrusionOk="0">
                  <a:moveTo>
                    <a:pt x="0" y="1"/>
                  </a:moveTo>
                  <a:lnTo>
                    <a:pt x="0" y="605"/>
                  </a:lnTo>
                  <a:lnTo>
                    <a:pt x="589" y="60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-924159" y="1684182"/>
              <a:ext cx="59360" cy="59360"/>
            </a:xfrm>
            <a:custGeom>
              <a:avLst/>
              <a:gdLst/>
              <a:ahLst/>
              <a:cxnLst/>
              <a:rect l="l" t="t" r="r" b="b"/>
              <a:pathLst>
                <a:path w="605" h="605" extrusionOk="0">
                  <a:moveTo>
                    <a:pt x="1" y="0"/>
                  </a:moveTo>
                  <a:lnTo>
                    <a:pt x="1" y="604"/>
                  </a:lnTo>
                  <a:lnTo>
                    <a:pt x="605" y="604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-864897" y="1624920"/>
              <a:ext cx="59360" cy="59360"/>
            </a:xfrm>
            <a:custGeom>
              <a:avLst/>
              <a:gdLst/>
              <a:ahLst/>
              <a:cxnLst/>
              <a:rect l="l" t="t" r="r" b="b"/>
              <a:pathLst>
                <a:path w="605" h="605" extrusionOk="0">
                  <a:moveTo>
                    <a:pt x="1" y="0"/>
                  </a:moveTo>
                  <a:lnTo>
                    <a:pt x="1" y="604"/>
                  </a:lnTo>
                  <a:lnTo>
                    <a:pt x="605" y="604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-805635" y="1567129"/>
              <a:ext cx="57888" cy="5788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1" y="1"/>
                  </a:moveTo>
                  <a:lnTo>
                    <a:pt x="1" y="589"/>
                  </a:lnTo>
                  <a:lnTo>
                    <a:pt x="589" y="58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-1041113" y="1624920"/>
              <a:ext cx="59360" cy="59360"/>
            </a:xfrm>
            <a:custGeom>
              <a:avLst/>
              <a:gdLst/>
              <a:ahLst/>
              <a:cxnLst/>
              <a:rect l="l" t="t" r="r" b="b"/>
              <a:pathLst>
                <a:path w="605" h="605" extrusionOk="0">
                  <a:moveTo>
                    <a:pt x="0" y="0"/>
                  </a:moveTo>
                  <a:lnTo>
                    <a:pt x="0" y="604"/>
                  </a:lnTo>
                  <a:lnTo>
                    <a:pt x="604" y="604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-1100768" y="1567129"/>
              <a:ext cx="59752" cy="57888"/>
            </a:xfrm>
            <a:custGeom>
              <a:avLst/>
              <a:gdLst/>
              <a:ahLst/>
              <a:cxnLst/>
              <a:rect l="l" t="t" r="r" b="b"/>
              <a:pathLst>
                <a:path w="609" h="590" extrusionOk="0">
                  <a:moveTo>
                    <a:pt x="0" y="1"/>
                  </a:moveTo>
                  <a:lnTo>
                    <a:pt x="0" y="589"/>
                  </a:lnTo>
                  <a:lnTo>
                    <a:pt x="608" y="589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-981851" y="1567129"/>
              <a:ext cx="57790" cy="57888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0" y="1"/>
                  </a:moveTo>
                  <a:lnTo>
                    <a:pt x="0" y="589"/>
                  </a:lnTo>
                  <a:lnTo>
                    <a:pt x="589" y="58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Sekarang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buat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post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masukkan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Authorization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token yang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didapat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sebelumnya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68F11-432C-6DA8-E2EC-EF02C6A4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7" y="2430857"/>
            <a:ext cx="4468052" cy="2061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7B8E40-ED41-4637-508E-5EBFBADD6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34" y="1530722"/>
            <a:ext cx="5061529" cy="75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4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Kita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dapat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melihat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seluruh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post yang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telah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dibuat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dan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kita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juga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melihat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detail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dari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post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tersebut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seperti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nama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author yang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membuat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post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tersebut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(case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ini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menggunakan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user Maha).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5F3E5A-BD7F-2ABF-03A3-0BEA7900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3" y="1702947"/>
            <a:ext cx="5139660" cy="23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6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Melihat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post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secara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detail.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0DCEE-915F-7E5E-9804-45C19A39B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3" y="1401630"/>
            <a:ext cx="3919246" cy="32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2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Sekarang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mengubah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isi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dari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post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mendapatkan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id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dari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post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tersebut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dan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jangan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lupa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memasukkan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token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dari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user yang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membuat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post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tersebut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itu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juga.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9F4C9-F1DF-57EE-86B2-4A04C8EE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5" y="2127017"/>
            <a:ext cx="5217514" cy="18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5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Sekarang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mari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kita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coba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untuk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menghapus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post di Post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Kedua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!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BF305-25F4-3E73-3E2D-FF0B1700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5" y="1439700"/>
            <a:ext cx="2326805" cy="2037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344D6-34F2-E0A1-C42D-921566F50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998" y="1670887"/>
            <a:ext cx="2592921" cy="30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1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Sekarang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kita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menambah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komentar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di Post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Pertama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User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berbeda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(name: Admin).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158F7-5CC4-3272-9E7C-DA0E2A0DC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4" y="1956944"/>
            <a:ext cx="5172758" cy="18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7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Sekarang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mari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kita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lihat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di MongoDB.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4610F-5E68-0093-B5FC-2BA0ED6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6" y="2083840"/>
            <a:ext cx="5183320" cy="14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Collection Users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24736-AC0C-D02C-3F6C-EA9BA94D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6" y="1855147"/>
            <a:ext cx="5188952" cy="19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Collection Posts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B8469-3B9C-600C-72F1-9FB203A6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6" y="2066105"/>
            <a:ext cx="5250610" cy="15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Collection Comments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E39E0-A248-2CE4-7A29-D41DD86A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4" y="2073224"/>
            <a:ext cx="5356703" cy="15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882388" y="593462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Full code down below for more details: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hlinkClick r:id="rId3"/>
                  </a:rPr>
                  <a:t>https://github.com/Mahargip/Advanced-Databases-Final-Projects</a:t>
                </a:r>
                <a:endParaRPr dirty="0"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624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882388" y="593462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Create	-&gt; done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Read	-&gt; done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Update	-&gt; done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Delete	-&gt; done</a:t>
                </a:r>
                <a:endParaRPr dirty="0"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251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6" y="135067"/>
            <a:ext cx="3162334" cy="2436683"/>
            <a:chOff x="865761" y="593450"/>
            <a:chExt cx="5569500" cy="3956575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Membuat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package.json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terlebih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dahulu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mengetikakn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“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npm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init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-y” di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dalam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terminal.</a:t>
                </a:r>
                <a:endParaRPr lang="en-US" sz="105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82015" y="1993416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40514-6B08-E033-7DC2-C693450B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6" y="1606424"/>
            <a:ext cx="5021403" cy="27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6" y="135067"/>
            <a:ext cx="3162334" cy="2436683"/>
            <a:chOff x="865761" y="593450"/>
            <a:chExt cx="5569500" cy="3956575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Menginstall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framework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ExpressJS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mengetikkan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“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npm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install express” pada terminal.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3793" y="2161235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43F4D-6796-C389-6FC1-BC529336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6" y="1392540"/>
            <a:ext cx="3848626" cy="1289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F02C1-6B6B-D899-6B53-E923DD884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033" y="2911310"/>
            <a:ext cx="2464934" cy="16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6"/>
            <a:chExt cx="5569502" cy="4155569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6"/>
              <a:ext cx="5493302" cy="3947992"/>
              <a:chOff x="1599184" y="393631"/>
              <a:chExt cx="5493302" cy="3947992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1"/>
                <a:ext cx="5493302" cy="3947992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Menginstall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Mongoose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mengetikkan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“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npm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install mongoose” di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dalam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terminal.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32C4A-A03E-59C1-8E5B-33FECDFD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4" y="1764221"/>
            <a:ext cx="4160793" cy="12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6"/>
            <a:chExt cx="5569502" cy="4155569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6"/>
              <a:ext cx="5493302" cy="3947992"/>
              <a:chOff x="1599184" y="393631"/>
              <a:chExt cx="5493302" cy="3947992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1"/>
                <a:ext cx="5493302" cy="3947992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Mencoba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apakah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sudah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dapat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terhubung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MongoDB.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FA5DE-F75E-CDAC-8611-C7C96463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3" y="1414712"/>
            <a:ext cx="2671882" cy="1620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3EB5A-B12A-0440-A4D8-46596D000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849" y="3158813"/>
            <a:ext cx="2871360" cy="138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0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6"/>
            <a:chExt cx="5569502" cy="4155569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6"/>
              <a:ext cx="5493302" cy="3947992"/>
              <a:chOff x="1599184" y="393631"/>
              <a:chExt cx="5493302" cy="3947992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1"/>
                <a:ext cx="5493302" cy="3947992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Model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untuk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Projek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kita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: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98B62-2C38-AF62-D59A-BB5CB612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" y="1551646"/>
            <a:ext cx="4754897" cy="2630532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65204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Membuat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user di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rute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/register di postman dan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respon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mengeluarkan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token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untuk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akun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tersebut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3F8D9-A423-B28F-AE5C-AC3682F1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5" y="1780598"/>
            <a:ext cx="5016024" cy="21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6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2745CE2-2F0F-456C-B8B2-824E2296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63" y="3537076"/>
            <a:ext cx="4969800" cy="44880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2489" name="Google Shape;2489;p41"/>
          <p:cNvGrpSpPr/>
          <p:nvPr/>
        </p:nvGrpSpPr>
        <p:grpSpPr>
          <a:xfrm>
            <a:off x="49266" y="922477"/>
            <a:ext cx="5569500" cy="3956575"/>
            <a:chOff x="865761" y="593450"/>
            <a:chExt cx="5569500" cy="3956575"/>
          </a:xfrm>
        </p:grpSpPr>
        <p:grpSp>
          <p:nvGrpSpPr>
            <p:cNvPr id="2490" name="Google Shape;2490;p41"/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2491" name="Google Shape;2491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2" name="Google Shape;2492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493" name="Google Shape;2493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9" name="Google Shape;2499;p41"/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2500" name="Google Shape;2500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1" name="Google Shape;2501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02" name="Google Shape;2502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8" name="Google Shape;2508;p41"/>
            <p:cNvGrpSpPr/>
            <p:nvPr/>
          </p:nvGrpSpPr>
          <p:grpSpPr>
            <a:xfrm>
              <a:off x="865761" y="593450"/>
              <a:ext cx="5417100" cy="3804175"/>
              <a:chOff x="1599186" y="592625"/>
              <a:chExt cx="5417100" cy="3804175"/>
            </a:xfrm>
          </p:grpSpPr>
          <p:sp>
            <p:nvSpPr>
              <p:cNvPr id="2509" name="Google Shape;2509;p41"/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0" name="Google Shape;2510;p41"/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2511" name="Google Shape;2511;p41"/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1"/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1"/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1"/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1"/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1"/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7" name="Google Shape;2517;p41"/>
          <p:cNvSpPr txBox="1">
            <a:spLocks noGrp="1"/>
          </p:cNvSpPr>
          <p:nvPr>
            <p:ph type="title"/>
          </p:nvPr>
        </p:nvSpPr>
        <p:spPr>
          <a:xfrm>
            <a:off x="1089411" y="2555316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1" name="Google Shape;2521;p41"/>
          <p:cNvSpPr/>
          <p:nvPr/>
        </p:nvSpPr>
        <p:spPr>
          <a:xfrm>
            <a:off x="6908475" y="631424"/>
            <a:ext cx="2431054" cy="291053"/>
          </a:xfrm>
          <a:custGeom>
            <a:avLst/>
            <a:gdLst/>
            <a:ahLst/>
            <a:cxnLst/>
            <a:rect l="l" t="t" r="r" b="b"/>
            <a:pathLst>
              <a:path w="24939" h="2986" extrusionOk="0">
                <a:moveTo>
                  <a:pt x="21320" y="1"/>
                </a:moveTo>
                <a:cubicBezTo>
                  <a:pt x="20780" y="1"/>
                  <a:pt x="20241" y="188"/>
                  <a:pt x="19855" y="566"/>
                </a:cubicBezTo>
                <a:lnTo>
                  <a:pt x="18906" y="1499"/>
                </a:lnTo>
                <a:cubicBezTo>
                  <a:pt x="18743" y="1654"/>
                  <a:pt x="18494" y="1732"/>
                  <a:pt x="18247" y="1732"/>
                </a:cubicBezTo>
                <a:cubicBezTo>
                  <a:pt x="18000" y="1732"/>
                  <a:pt x="17755" y="1654"/>
                  <a:pt x="17600" y="1499"/>
                </a:cubicBezTo>
                <a:lnTo>
                  <a:pt x="16733" y="617"/>
                </a:lnTo>
                <a:cubicBezTo>
                  <a:pt x="16345" y="228"/>
                  <a:pt x="15790" y="32"/>
                  <a:pt x="15236" y="32"/>
                </a:cubicBezTo>
                <a:cubicBezTo>
                  <a:pt x="14692" y="32"/>
                  <a:pt x="14148" y="220"/>
                  <a:pt x="13760" y="601"/>
                </a:cubicBezTo>
                <a:lnTo>
                  <a:pt x="12795" y="1531"/>
                </a:lnTo>
                <a:cubicBezTo>
                  <a:pt x="12644" y="1682"/>
                  <a:pt x="12407" y="1755"/>
                  <a:pt x="12168" y="1755"/>
                </a:cubicBezTo>
                <a:cubicBezTo>
                  <a:pt x="11917" y="1755"/>
                  <a:pt x="11663" y="1674"/>
                  <a:pt x="11504" y="1515"/>
                </a:cubicBezTo>
                <a:lnTo>
                  <a:pt x="10638" y="648"/>
                </a:lnTo>
                <a:cubicBezTo>
                  <a:pt x="10251" y="254"/>
                  <a:pt x="9701" y="58"/>
                  <a:pt x="9149" y="58"/>
                </a:cubicBezTo>
                <a:cubicBezTo>
                  <a:pt x="8602" y="58"/>
                  <a:pt x="8055" y="250"/>
                  <a:pt x="7664" y="632"/>
                </a:cubicBezTo>
                <a:lnTo>
                  <a:pt x="6700" y="1562"/>
                </a:lnTo>
                <a:cubicBezTo>
                  <a:pt x="6547" y="1707"/>
                  <a:pt x="6302" y="1781"/>
                  <a:pt x="6058" y="1781"/>
                </a:cubicBezTo>
                <a:cubicBezTo>
                  <a:pt x="5808" y="1781"/>
                  <a:pt x="5558" y="1703"/>
                  <a:pt x="5409" y="1546"/>
                </a:cubicBezTo>
                <a:lnTo>
                  <a:pt x="4542" y="679"/>
                </a:lnTo>
                <a:cubicBezTo>
                  <a:pt x="4152" y="281"/>
                  <a:pt x="3594" y="81"/>
                  <a:pt x="3037" y="81"/>
                </a:cubicBezTo>
                <a:cubicBezTo>
                  <a:pt x="2496" y="81"/>
                  <a:pt x="1955" y="269"/>
                  <a:pt x="1569" y="648"/>
                </a:cubicBezTo>
                <a:lnTo>
                  <a:pt x="243" y="1938"/>
                </a:lnTo>
                <a:cubicBezTo>
                  <a:pt x="16" y="2170"/>
                  <a:pt x="0" y="2543"/>
                  <a:pt x="228" y="2790"/>
                </a:cubicBezTo>
                <a:cubicBezTo>
                  <a:pt x="341" y="2903"/>
                  <a:pt x="496" y="2960"/>
                  <a:pt x="652" y="2960"/>
                </a:cubicBezTo>
                <a:cubicBezTo>
                  <a:pt x="807" y="2960"/>
                  <a:pt x="963" y="2903"/>
                  <a:pt x="1079" y="2790"/>
                </a:cubicBezTo>
                <a:lnTo>
                  <a:pt x="2401" y="1515"/>
                </a:lnTo>
                <a:cubicBezTo>
                  <a:pt x="2556" y="1360"/>
                  <a:pt x="2801" y="1282"/>
                  <a:pt x="3046" y="1282"/>
                </a:cubicBezTo>
                <a:cubicBezTo>
                  <a:pt x="3291" y="1282"/>
                  <a:pt x="3536" y="1360"/>
                  <a:pt x="3691" y="1515"/>
                </a:cubicBezTo>
                <a:lnTo>
                  <a:pt x="4558" y="2382"/>
                </a:lnTo>
                <a:cubicBezTo>
                  <a:pt x="4950" y="2790"/>
                  <a:pt x="5507" y="2986"/>
                  <a:pt x="6060" y="2986"/>
                </a:cubicBezTo>
                <a:cubicBezTo>
                  <a:pt x="6601" y="2986"/>
                  <a:pt x="7139" y="2790"/>
                  <a:pt x="7531" y="2413"/>
                </a:cubicBezTo>
                <a:lnTo>
                  <a:pt x="8496" y="1483"/>
                </a:lnTo>
                <a:cubicBezTo>
                  <a:pt x="8648" y="1329"/>
                  <a:pt x="8888" y="1255"/>
                  <a:pt x="9129" y="1255"/>
                </a:cubicBezTo>
                <a:cubicBezTo>
                  <a:pt x="9378" y="1255"/>
                  <a:pt x="9629" y="1334"/>
                  <a:pt x="9786" y="1483"/>
                </a:cubicBezTo>
                <a:lnTo>
                  <a:pt x="10653" y="2366"/>
                </a:lnTo>
                <a:cubicBezTo>
                  <a:pt x="11040" y="2760"/>
                  <a:pt x="11591" y="2956"/>
                  <a:pt x="12144" y="2956"/>
                </a:cubicBezTo>
                <a:cubicBezTo>
                  <a:pt x="12692" y="2956"/>
                  <a:pt x="13240" y="2764"/>
                  <a:pt x="13630" y="2382"/>
                </a:cubicBezTo>
                <a:lnTo>
                  <a:pt x="14591" y="1448"/>
                </a:lnTo>
                <a:cubicBezTo>
                  <a:pt x="14746" y="1303"/>
                  <a:pt x="14992" y="1229"/>
                  <a:pt x="15236" y="1229"/>
                </a:cubicBezTo>
                <a:cubicBezTo>
                  <a:pt x="15487" y="1229"/>
                  <a:pt x="15737" y="1307"/>
                  <a:pt x="15886" y="1464"/>
                </a:cubicBezTo>
                <a:lnTo>
                  <a:pt x="16749" y="2331"/>
                </a:lnTo>
                <a:cubicBezTo>
                  <a:pt x="17139" y="2729"/>
                  <a:pt x="17699" y="2930"/>
                  <a:pt x="18261" y="2930"/>
                </a:cubicBezTo>
                <a:cubicBezTo>
                  <a:pt x="18804" y="2930"/>
                  <a:pt x="19348" y="2742"/>
                  <a:pt x="19741" y="2366"/>
                </a:cubicBezTo>
                <a:lnTo>
                  <a:pt x="20691" y="1433"/>
                </a:lnTo>
                <a:cubicBezTo>
                  <a:pt x="20846" y="1278"/>
                  <a:pt x="21095" y="1200"/>
                  <a:pt x="21344" y="1200"/>
                </a:cubicBezTo>
                <a:cubicBezTo>
                  <a:pt x="21593" y="1200"/>
                  <a:pt x="21842" y="1278"/>
                  <a:pt x="21997" y="1433"/>
                </a:cubicBezTo>
                <a:lnTo>
                  <a:pt x="22848" y="2315"/>
                </a:lnTo>
                <a:cubicBezTo>
                  <a:pt x="23221" y="2676"/>
                  <a:pt x="23762" y="2888"/>
                  <a:pt x="24335" y="2903"/>
                </a:cubicBezTo>
                <a:lnTo>
                  <a:pt x="24350" y="2903"/>
                </a:lnTo>
                <a:cubicBezTo>
                  <a:pt x="24676" y="2903"/>
                  <a:pt x="24939" y="2625"/>
                  <a:pt x="24939" y="2299"/>
                </a:cubicBezTo>
                <a:cubicBezTo>
                  <a:pt x="24939" y="1974"/>
                  <a:pt x="24676" y="1711"/>
                  <a:pt x="24350" y="1711"/>
                </a:cubicBezTo>
                <a:cubicBezTo>
                  <a:pt x="24088" y="1695"/>
                  <a:pt x="23844" y="1613"/>
                  <a:pt x="23695" y="1464"/>
                </a:cubicBezTo>
                <a:lnTo>
                  <a:pt x="22828" y="601"/>
                </a:lnTo>
                <a:cubicBezTo>
                  <a:pt x="22439" y="202"/>
                  <a:pt x="21879" y="1"/>
                  <a:pt x="2132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489;p41">
            <a:extLst>
              <a:ext uri="{FF2B5EF4-FFF2-40B4-BE49-F238E27FC236}">
                <a16:creationId xmlns:a16="http://schemas.microsoft.com/office/drawing/2014/main" id="{8481B11D-F678-4E60-93F7-261A661B5DDC}"/>
              </a:ext>
            </a:extLst>
          </p:cNvPr>
          <p:cNvGrpSpPr/>
          <p:nvPr/>
        </p:nvGrpSpPr>
        <p:grpSpPr>
          <a:xfrm>
            <a:off x="5618765" y="197184"/>
            <a:ext cx="3147651" cy="2275397"/>
            <a:chOff x="865759" y="394455"/>
            <a:chExt cx="5569502" cy="4155570"/>
          </a:xfrm>
        </p:grpSpPr>
        <p:grpSp>
          <p:nvGrpSpPr>
            <p:cNvPr id="37" name="Google Shape;2490;p41">
              <a:extLst>
                <a:ext uri="{FF2B5EF4-FFF2-40B4-BE49-F238E27FC236}">
                  <a16:creationId xmlns:a16="http://schemas.microsoft.com/office/drawing/2014/main" id="{A6BFE5F3-FAAA-4FA9-915A-C40EAD2B1B15}"/>
                </a:ext>
              </a:extLst>
            </p:cNvPr>
            <p:cNvGrpSpPr/>
            <p:nvPr/>
          </p:nvGrpSpPr>
          <p:grpSpPr>
            <a:xfrm>
              <a:off x="1018161" y="745850"/>
              <a:ext cx="5417100" cy="3804175"/>
              <a:chOff x="1599186" y="592625"/>
              <a:chExt cx="5417100" cy="3804175"/>
            </a:xfrm>
          </p:grpSpPr>
          <p:sp>
            <p:nvSpPr>
              <p:cNvPr id="56" name="Google Shape;2491;p41">
                <a:extLst>
                  <a:ext uri="{FF2B5EF4-FFF2-40B4-BE49-F238E27FC236}">
                    <a16:creationId xmlns:a16="http://schemas.microsoft.com/office/drawing/2014/main" id="{3574134A-053E-419A-8C82-C3746E140876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2492;p41">
                <a:extLst>
                  <a:ext uri="{FF2B5EF4-FFF2-40B4-BE49-F238E27FC236}">
                    <a16:creationId xmlns:a16="http://schemas.microsoft.com/office/drawing/2014/main" id="{E0C4A6D8-1267-4CA0-9A2F-B38E14E10CA1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8" name="Google Shape;2493;p41">
                  <a:extLst>
                    <a:ext uri="{FF2B5EF4-FFF2-40B4-BE49-F238E27FC236}">
                      <a16:creationId xmlns:a16="http://schemas.microsoft.com/office/drawing/2014/main" id="{0A797F1B-AD68-4AE7-A7EA-B90932299F5D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494;p41">
                  <a:extLst>
                    <a:ext uri="{FF2B5EF4-FFF2-40B4-BE49-F238E27FC236}">
                      <a16:creationId xmlns:a16="http://schemas.microsoft.com/office/drawing/2014/main" id="{679F5676-96B2-4B4C-AD44-3DC6945F4623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495;p41">
                  <a:extLst>
                    <a:ext uri="{FF2B5EF4-FFF2-40B4-BE49-F238E27FC236}">
                      <a16:creationId xmlns:a16="http://schemas.microsoft.com/office/drawing/2014/main" id="{998C1B53-731C-4760-8811-A9976A4BA1EF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496;p41">
                  <a:extLst>
                    <a:ext uri="{FF2B5EF4-FFF2-40B4-BE49-F238E27FC236}">
                      <a16:creationId xmlns:a16="http://schemas.microsoft.com/office/drawing/2014/main" id="{8E51894F-EE10-466E-AC8E-CAA7152918EA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497;p41">
                  <a:extLst>
                    <a:ext uri="{FF2B5EF4-FFF2-40B4-BE49-F238E27FC236}">
                      <a16:creationId xmlns:a16="http://schemas.microsoft.com/office/drawing/2014/main" id="{BE71868E-B878-4251-B23E-01E644A0513D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498;p41">
                  <a:extLst>
                    <a:ext uri="{FF2B5EF4-FFF2-40B4-BE49-F238E27FC236}">
                      <a16:creationId xmlns:a16="http://schemas.microsoft.com/office/drawing/2014/main" id="{B2A7B776-BF5C-46A2-9375-786B639DB975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Google Shape;2499;p41">
              <a:extLst>
                <a:ext uri="{FF2B5EF4-FFF2-40B4-BE49-F238E27FC236}">
                  <a16:creationId xmlns:a16="http://schemas.microsoft.com/office/drawing/2014/main" id="{DDE15D75-FB2D-4534-9199-CC4ED7B44AF4}"/>
                </a:ext>
              </a:extLst>
            </p:cNvPr>
            <p:cNvGrpSpPr/>
            <p:nvPr/>
          </p:nvGrpSpPr>
          <p:grpSpPr>
            <a:xfrm>
              <a:off x="941961" y="669650"/>
              <a:ext cx="5417100" cy="3804175"/>
              <a:chOff x="1599186" y="592625"/>
              <a:chExt cx="5417100" cy="3804175"/>
            </a:xfrm>
          </p:grpSpPr>
          <p:sp>
            <p:nvSpPr>
              <p:cNvPr id="48" name="Google Shape;2500;p41">
                <a:extLst>
                  <a:ext uri="{FF2B5EF4-FFF2-40B4-BE49-F238E27FC236}">
                    <a16:creationId xmlns:a16="http://schemas.microsoft.com/office/drawing/2014/main" id="{758BDD29-570C-42EB-AE3C-2465B72052BD}"/>
                  </a:ext>
                </a:extLst>
              </p:cNvPr>
              <p:cNvSpPr/>
              <p:nvPr/>
            </p:nvSpPr>
            <p:spPr>
              <a:xfrm>
                <a:off x="1599186" y="594300"/>
                <a:ext cx="5417100" cy="38025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2501;p41">
                <a:extLst>
                  <a:ext uri="{FF2B5EF4-FFF2-40B4-BE49-F238E27FC236}">
                    <a16:creationId xmlns:a16="http://schemas.microsoft.com/office/drawing/2014/main" id="{F0D0A880-E5F7-432A-8EA0-A832AF25FF25}"/>
                  </a:ext>
                </a:extLst>
              </p:cNvPr>
              <p:cNvGrpSpPr/>
              <p:nvPr/>
            </p:nvGrpSpPr>
            <p:grpSpPr>
              <a:xfrm>
                <a:off x="1599186" y="592625"/>
                <a:ext cx="5417100" cy="409500"/>
                <a:chOff x="1599197" y="592625"/>
                <a:chExt cx="5417100" cy="409500"/>
              </a:xfrm>
            </p:grpSpPr>
            <p:sp>
              <p:nvSpPr>
                <p:cNvPr id="50" name="Google Shape;2502;p41">
                  <a:extLst>
                    <a:ext uri="{FF2B5EF4-FFF2-40B4-BE49-F238E27FC236}">
                      <a16:creationId xmlns:a16="http://schemas.microsoft.com/office/drawing/2014/main" id="{D32BCA95-F09D-40E8-ABFE-59001B7A202A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503;p41">
                  <a:extLst>
                    <a:ext uri="{FF2B5EF4-FFF2-40B4-BE49-F238E27FC236}">
                      <a16:creationId xmlns:a16="http://schemas.microsoft.com/office/drawing/2014/main" id="{35A5DF98-06D6-46B0-976E-DB55A3740D0E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504;p41">
                  <a:extLst>
                    <a:ext uri="{FF2B5EF4-FFF2-40B4-BE49-F238E27FC236}">
                      <a16:creationId xmlns:a16="http://schemas.microsoft.com/office/drawing/2014/main" id="{F4686074-4B70-4B07-A87E-F57648EF74F0}"/>
                    </a:ext>
                  </a:extLst>
                </p:cNvPr>
                <p:cNvSpPr/>
                <p:nvPr/>
              </p:nvSpPr>
              <p:spPr>
                <a:xfrm>
                  <a:off x="1599197" y="592625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505;p41">
                  <a:extLst>
                    <a:ext uri="{FF2B5EF4-FFF2-40B4-BE49-F238E27FC236}">
                      <a16:creationId xmlns:a16="http://schemas.microsoft.com/office/drawing/2014/main" id="{12665C1C-49A4-4DDB-9A0D-ED955275C976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506;p41">
                  <a:extLst>
                    <a:ext uri="{FF2B5EF4-FFF2-40B4-BE49-F238E27FC236}">
                      <a16:creationId xmlns:a16="http://schemas.microsoft.com/office/drawing/2014/main" id="{AFC97A0E-BEB5-46C0-9409-A599EF855CC3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507;p41">
                  <a:extLst>
                    <a:ext uri="{FF2B5EF4-FFF2-40B4-BE49-F238E27FC236}">
                      <a16:creationId xmlns:a16="http://schemas.microsoft.com/office/drawing/2014/main" id="{7316FB43-3973-49BA-A8FC-7E7D61AA4FE2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2508;p41">
              <a:extLst>
                <a:ext uri="{FF2B5EF4-FFF2-40B4-BE49-F238E27FC236}">
                  <a16:creationId xmlns:a16="http://schemas.microsoft.com/office/drawing/2014/main" id="{D9D34163-DA88-4085-AE27-B8229B619E8A}"/>
                </a:ext>
              </a:extLst>
            </p:cNvPr>
            <p:cNvGrpSpPr/>
            <p:nvPr/>
          </p:nvGrpSpPr>
          <p:grpSpPr>
            <a:xfrm>
              <a:off x="865759" y="394455"/>
              <a:ext cx="5493302" cy="3947991"/>
              <a:chOff x="1599184" y="393630"/>
              <a:chExt cx="5493302" cy="3947991"/>
            </a:xfrm>
          </p:grpSpPr>
          <p:sp>
            <p:nvSpPr>
              <p:cNvPr id="40" name="Google Shape;2509;p41">
                <a:extLst>
                  <a:ext uri="{FF2B5EF4-FFF2-40B4-BE49-F238E27FC236}">
                    <a16:creationId xmlns:a16="http://schemas.microsoft.com/office/drawing/2014/main" id="{EF3F2756-D60A-44D6-A0FB-71270C2F0B39}"/>
                  </a:ext>
                </a:extLst>
              </p:cNvPr>
              <p:cNvSpPr/>
              <p:nvPr/>
            </p:nvSpPr>
            <p:spPr>
              <a:xfrm>
                <a:off x="1599184" y="393630"/>
                <a:ext cx="5493302" cy="3947991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Atau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login di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rute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/login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memasukkan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email dan password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untuk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mendapatkan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token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dengan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akun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yang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sudah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en-US" sz="1050" dirty="0" err="1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ada</a:t>
                </a:r>
                <a:r>
                  <a:rPr lang="en-US" sz="105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</p:txBody>
          </p:sp>
          <p:grpSp>
            <p:nvGrpSpPr>
              <p:cNvPr id="41" name="Google Shape;2510;p41">
                <a:extLst>
                  <a:ext uri="{FF2B5EF4-FFF2-40B4-BE49-F238E27FC236}">
                    <a16:creationId xmlns:a16="http://schemas.microsoft.com/office/drawing/2014/main" id="{36224B6B-DD84-49F6-AB2B-63DD00B4EA4E}"/>
                  </a:ext>
                </a:extLst>
              </p:cNvPr>
              <p:cNvGrpSpPr/>
              <p:nvPr/>
            </p:nvGrpSpPr>
            <p:grpSpPr>
              <a:xfrm>
                <a:off x="1637285" y="406336"/>
                <a:ext cx="5417100" cy="516392"/>
                <a:chOff x="1637296" y="406336"/>
                <a:chExt cx="5417100" cy="516392"/>
              </a:xfrm>
            </p:grpSpPr>
            <p:sp>
              <p:nvSpPr>
                <p:cNvPr id="42" name="Google Shape;2511;p41">
                  <a:extLst>
                    <a:ext uri="{FF2B5EF4-FFF2-40B4-BE49-F238E27FC236}">
                      <a16:creationId xmlns:a16="http://schemas.microsoft.com/office/drawing/2014/main" id="{9A23719D-AB7D-4453-89BE-64E5F2F1358B}"/>
                    </a:ext>
                  </a:extLst>
                </p:cNvPr>
                <p:cNvSpPr/>
                <p:nvPr/>
              </p:nvSpPr>
              <p:spPr>
                <a:xfrm>
                  <a:off x="6680805" y="673693"/>
                  <a:ext cx="246284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49" y="3464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512;p41">
                  <a:extLst>
                    <a:ext uri="{FF2B5EF4-FFF2-40B4-BE49-F238E27FC236}">
                      <a16:creationId xmlns:a16="http://schemas.microsoft.com/office/drawing/2014/main" id="{7DA94E1A-F87E-44A6-8883-2013BB14E3B8}"/>
                    </a:ext>
                  </a:extLst>
                </p:cNvPr>
                <p:cNvSpPr/>
                <p:nvPr/>
              </p:nvSpPr>
              <p:spPr>
                <a:xfrm>
                  <a:off x="6355112" y="673693"/>
                  <a:ext cx="247356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464" extrusionOk="0">
                      <a:moveTo>
                        <a:pt x="0" y="0"/>
                      </a:moveTo>
                      <a:lnTo>
                        <a:pt x="0" y="3464"/>
                      </a:lnTo>
                      <a:lnTo>
                        <a:pt x="3464" y="3464"/>
                      </a:lnTo>
                      <a:lnTo>
                        <a:pt x="3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513;p41">
                  <a:extLst>
                    <a:ext uri="{FF2B5EF4-FFF2-40B4-BE49-F238E27FC236}">
                      <a16:creationId xmlns:a16="http://schemas.microsoft.com/office/drawing/2014/main" id="{DF154D7F-7543-413C-A868-6715A6A71AD0}"/>
                    </a:ext>
                  </a:extLst>
                </p:cNvPr>
                <p:cNvSpPr/>
                <p:nvPr/>
              </p:nvSpPr>
              <p:spPr>
                <a:xfrm>
                  <a:off x="1637296" y="406336"/>
                  <a:ext cx="5417100" cy="4095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514;p41">
                  <a:extLst>
                    <a:ext uri="{FF2B5EF4-FFF2-40B4-BE49-F238E27FC236}">
                      <a16:creationId xmlns:a16="http://schemas.microsoft.com/office/drawing/2014/main" id="{853362EE-D0C9-479A-847C-F0576917CDE4}"/>
                    </a:ext>
                  </a:extLst>
                </p:cNvPr>
                <p:cNvSpPr/>
                <p:nvPr/>
              </p:nvSpPr>
              <p:spPr>
                <a:xfrm>
                  <a:off x="6363747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515;p41">
                  <a:extLst>
                    <a:ext uri="{FF2B5EF4-FFF2-40B4-BE49-F238E27FC236}">
                      <a16:creationId xmlns:a16="http://schemas.microsoft.com/office/drawing/2014/main" id="{09616205-F0B8-409B-821B-B158F09F8A59}"/>
                    </a:ext>
                  </a:extLst>
                </p:cNvPr>
                <p:cNvSpPr/>
                <p:nvPr/>
              </p:nvSpPr>
              <p:spPr>
                <a:xfrm>
                  <a:off x="6678294" y="675372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516;p41">
                  <a:extLst>
                    <a:ext uri="{FF2B5EF4-FFF2-40B4-BE49-F238E27FC236}">
                      <a16:creationId xmlns:a16="http://schemas.microsoft.com/office/drawing/2014/main" id="{E73B4E08-9B25-4A0E-AC5C-06F3AE9D4894}"/>
                    </a:ext>
                  </a:extLst>
                </p:cNvPr>
                <p:cNvSpPr/>
                <p:nvPr/>
              </p:nvSpPr>
              <p:spPr>
                <a:xfrm>
                  <a:off x="6049199" y="675097"/>
                  <a:ext cx="247713" cy="24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3464" extrusionOk="0">
                      <a:moveTo>
                        <a:pt x="1" y="0"/>
                      </a:moveTo>
                      <a:lnTo>
                        <a:pt x="1" y="3464"/>
                      </a:lnTo>
                      <a:lnTo>
                        <a:pt x="3468" y="3464"/>
                      </a:lnTo>
                      <a:lnTo>
                        <a:pt x="34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C7F1C-978D-4A8E-A4A6-4CE00A9F77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id-ID" dirty="0"/>
          </a:p>
        </p:txBody>
      </p:sp>
      <p:sp>
        <p:nvSpPr>
          <p:cNvPr id="2522" name="Google Shape;2522;p41"/>
          <p:cNvSpPr/>
          <p:nvPr/>
        </p:nvSpPr>
        <p:spPr>
          <a:xfrm flipH="1">
            <a:off x="5897572" y="2139921"/>
            <a:ext cx="2226430" cy="710740"/>
          </a:xfrm>
          <a:custGeom>
            <a:avLst/>
            <a:gdLst/>
            <a:ahLst/>
            <a:cxnLst/>
            <a:rect l="l" t="t" r="r" b="b"/>
            <a:pathLst>
              <a:path w="30514" h="8908" extrusionOk="0">
                <a:moveTo>
                  <a:pt x="14741" y="0"/>
                </a:moveTo>
                <a:cubicBezTo>
                  <a:pt x="11407" y="0"/>
                  <a:pt x="8532" y="1926"/>
                  <a:pt x="7175" y="4738"/>
                </a:cubicBezTo>
                <a:cubicBezTo>
                  <a:pt x="6916" y="4527"/>
                  <a:pt x="6587" y="4413"/>
                  <a:pt x="6230" y="4413"/>
                </a:cubicBezTo>
                <a:cubicBezTo>
                  <a:pt x="5492" y="4413"/>
                  <a:pt x="4873" y="4935"/>
                  <a:pt x="4739" y="5637"/>
                </a:cubicBezTo>
                <a:cubicBezTo>
                  <a:pt x="4512" y="5605"/>
                  <a:pt x="4284" y="5590"/>
                  <a:pt x="4053" y="5590"/>
                </a:cubicBezTo>
                <a:cubicBezTo>
                  <a:pt x="2045" y="5590"/>
                  <a:pt x="378" y="7009"/>
                  <a:pt x="1" y="8908"/>
                </a:cubicBezTo>
                <a:lnTo>
                  <a:pt x="30513" y="8908"/>
                </a:lnTo>
                <a:cubicBezTo>
                  <a:pt x="30058" y="6390"/>
                  <a:pt x="27866" y="4495"/>
                  <a:pt x="25218" y="4495"/>
                </a:cubicBezTo>
                <a:cubicBezTo>
                  <a:pt x="24237" y="4495"/>
                  <a:pt x="23324" y="4754"/>
                  <a:pt x="22539" y="5213"/>
                </a:cubicBezTo>
                <a:cubicBezTo>
                  <a:pt x="21264" y="2158"/>
                  <a:pt x="18256" y="0"/>
                  <a:pt x="147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6A5BC-A1C0-EAAF-A637-AB5E66AC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" y="1949071"/>
            <a:ext cx="5022858" cy="16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70723"/>
      </p:ext>
    </p:extLst>
  </p:cSld>
  <p:clrMapOvr>
    <a:masterClrMapping/>
  </p:clrMapOvr>
</p:sld>
</file>

<file path=ppt/theme/theme1.xml><?xml version="1.0" encoding="utf-8"?>
<a:theme xmlns:a="http://schemas.openxmlformats.org/drawingml/2006/main" name="Cute and Pastel Grid Newsletter by Slidesgo">
  <a:themeElements>
    <a:clrScheme name="Simple Light">
      <a:dk1>
        <a:srgbClr val="FFFFFF"/>
      </a:dk1>
      <a:lt1>
        <a:srgbClr val="FFF2C7"/>
      </a:lt1>
      <a:dk2>
        <a:srgbClr val="FFD1FE"/>
      </a:dk2>
      <a:lt2>
        <a:srgbClr val="E7ABF7"/>
      </a:lt2>
      <a:accent1>
        <a:srgbClr val="CDF5E2"/>
      </a:accent1>
      <a:accent2>
        <a:srgbClr val="97B7FE"/>
      </a:accent2>
      <a:accent3>
        <a:srgbClr val="595959"/>
      </a:accent3>
      <a:accent4>
        <a:srgbClr val="000000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289</Words>
  <Application>Microsoft Office PowerPoint</Application>
  <PresentationFormat>On-screen Show (16:9)</PresentationFormat>
  <Paragraphs>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Staatliches</vt:lpstr>
      <vt:lpstr>Fira Code</vt:lpstr>
      <vt:lpstr>Fredoka</vt:lpstr>
      <vt:lpstr>Arial</vt:lpstr>
      <vt:lpstr>Cute and Pastel Grid Newsletter by Slidesgo</vt:lpstr>
      <vt:lpstr>Projek akhir praktikum basis data lanjut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hr schema di postgresql dan  querying data</dc:title>
  <dc:creator>Lan</dc:creator>
  <cp:lastModifiedBy>Mahargi</cp:lastModifiedBy>
  <cp:revision>23</cp:revision>
  <dcterms:modified xsi:type="dcterms:W3CDTF">2023-12-03T03:06:49Z</dcterms:modified>
</cp:coreProperties>
</file>