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sldIdLst>
    <p:sldId id="256" r:id="rId2"/>
    <p:sldId id="257" r:id="rId3"/>
    <p:sldId id="258" r:id="rId4"/>
    <p:sldId id="260" r:id="rId5"/>
    <p:sldId id="261"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8" d="100"/>
          <a:sy n="78" d="100"/>
        </p:scale>
        <p:origin x="45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1137D7B-95FF-4200-8836-9D6DBDA959CA}" type="datetimeFigureOut">
              <a:rPr lang="en-IN" smtClean="0"/>
              <a:t>05-08-2023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C2005F-B06C-426A-8815-D73A58870742}" type="slidenum">
              <a:rPr lang="en-IN" smtClean="0"/>
              <a:t>‹#›</a:t>
            </a:fld>
            <a:endParaRPr lang="en-IN"/>
          </a:p>
        </p:txBody>
      </p:sp>
    </p:spTree>
    <p:extLst>
      <p:ext uri="{BB962C8B-B14F-4D97-AF65-F5344CB8AC3E}">
        <p14:creationId xmlns:p14="http://schemas.microsoft.com/office/powerpoint/2010/main" val="19453365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137D7B-95FF-4200-8836-9D6DBDA959CA}" type="datetimeFigureOut">
              <a:rPr lang="en-IN" smtClean="0"/>
              <a:t>05-08-2023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C2005F-B06C-426A-8815-D73A58870742}" type="slidenum">
              <a:rPr lang="en-IN" smtClean="0"/>
              <a:t>‹#›</a:t>
            </a:fld>
            <a:endParaRPr lang="en-IN"/>
          </a:p>
        </p:txBody>
      </p:sp>
    </p:spTree>
    <p:extLst>
      <p:ext uri="{BB962C8B-B14F-4D97-AF65-F5344CB8AC3E}">
        <p14:creationId xmlns:p14="http://schemas.microsoft.com/office/powerpoint/2010/main" val="26423809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137D7B-95FF-4200-8836-9D6DBDA959CA}" type="datetimeFigureOut">
              <a:rPr lang="en-IN" smtClean="0"/>
              <a:t>05-08-2023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C2005F-B06C-426A-8815-D73A58870742}"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5087167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137D7B-95FF-4200-8836-9D6DBDA959CA}" type="datetimeFigureOut">
              <a:rPr lang="en-IN" smtClean="0"/>
              <a:t>05-08-2023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C2005F-B06C-426A-8815-D73A58870742}" type="slidenum">
              <a:rPr lang="en-IN" smtClean="0"/>
              <a:t>‹#›</a:t>
            </a:fld>
            <a:endParaRPr lang="en-IN"/>
          </a:p>
        </p:txBody>
      </p:sp>
    </p:spTree>
    <p:extLst>
      <p:ext uri="{BB962C8B-B14F-4D97-AF65-F5344CB8AC3E}">
        <p14:creationId xmlns:p14="http://schemas.microsoft.com/office/powerpoint/2010/main" val="36340793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137D7B-95FF-4200-8836-9D6DBDA959CA}" type="datetimeFigureOut">
              <a:rPr lang="en-IN" smtClean="0"/>
              <a:t>05-08-2023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C2005F-B06C-426A-8815-D73A58870742}"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234825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137D7B-95FF-4200-8836-9D6DBDA959CA}" type="datetimeFigureOut">
              <a:rPr lang="en-IN" smtClean="0"/>
              <a:t>05-08-2023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C2005F-B06C-426A-8815-D73A58870742}" type="slidenum">
              <a:rPr lang="en-IN" smtClean="0"/>
              <a:t>‹#›</a:t>
            </a:fld>
            <a:endParaRPr lang="en-IN"/>
          </a:p>
        </p:txBody>
      </p:sp>
    </p:spTree>
    <p:extLst>
      <p:ext uri="{BB962C8B-B14F-4D97-AF65-F5344CB8AC3E}">
        <p14:creationId xmlns:p14="http://schemas.microsoft.com/office/powerpoint/2010/main" val="8286241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137D7B-95FF-4200-8836-9D6DBDA959CA}" type="datetimeFigureOut">
              <a:rPr lang="en-IN" smtClean="0"/>
              <a:t>05-08-2023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C2005F-B06C-426A-8815-D73A58870742}" type="slidenum">
              <a:rPr lang="en-IN" smtClean="0"/>
              <a:t>‹#›</a:t>
            </a:fld>
            <a:endParaRPr lang="en-IN"/>
          </a:p>
        </p:txBody>
      </p:sp>
    </p:spTree>
    <p:extLst>
      <p:ext uri="{BB962C8B-B14F-4D97-AF65-F5344CB8AC3E}">
        <p14:creationId xmlns:p14="http://schemas.microsoft.com/office/powerpoint/2010/main" val="35547991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137D7B-95FF-4200-8836-9D6DBDA959CA}" type="datetimeFigureOut">
              <a:rPr lang="en-IN" smtClean="0"/>
              <a:t>05-08-2023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C2005F-B06C-426A-8815-D73A58870742}" type="slidenum">
              <a:rPr lang="en-IN" smtClean="0"/>
              <a:t>‹#›</a:t>
            </a:fld>
            <a:endParaRPr lang="en-IN"/>
          </a:p>
        </p:txBody>
      </p:sp>
    </p:spTree>
    <p:extLst>
      <p:ext uri="{BB962C8B-B14F-4D97-AF65-F5344CB8AC3E}">
        <p14:creationId xmlns:p14="http://schemas.microsoft.com/office/powerpoint/2010/main" val="5668437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137D7B-95FF-4200-8836-9D6DBDA959CA}" type="datetimeFigureOut">
              <a:rPr lang="en-IN" smtClean="0"/>
              <a:t>05-08-2023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C2005F-B06C-426A-8815-D73A58870742}" type="slidenum">
              <a:rPr lang="en-IN" smtClean="0"/>
              <a:t>‹#›</a:t>
            </a:fld>
            <a:endParaRPr lang="en-IN"/>
          </a:p>
        </p:txBody>
      </p:sp>
    </p:spTree>
    <p:extLst>
      <p:ext uri="{BB962C8B-B14F-4D97-AF65-F5344CB8AC3E}">
        <p14:creationId xmlns:p14="http://schemas.microsoft.com/office/powerpoint/2010/main" val="27762001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137D7B-95FF-4200-8836-9D6DBDA959CA}" type="datetimeFigureOut">
              <a:rPr lang="en-IN" smtClean="0"/>
              <a:t>05-08-2023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C2005F-B06C-426A-8815-D73A58870742}" type="slidenum">
              <a:rPr lang="en-IN" smtClean="0"/>
              <a:t>‹#›</a:t>
            </a:fld>
            <a:endParaRPr lang="en-IN"/>
          </a:p>
        </p:txBody>
      </p:sp>
    </p:spTree>
    <p:extLst>
      <p:ext uri="{BB962C8B-B14F-4D97-AF65-F5344CB8AC3E}">
        <p14:creationId xmlns:p14="http://schemas.microsoft.com/office/powerpoint/2010/main" val="3767904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1137D7B-95FF-4200-8836-9D6DBDA959CA}" type="datetimeFigureOut">
              <a:rPr lang="en-IN" smtClean="0"/>
              <a:t>05-08-2023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CC2005F-B06C-426A-8815-D73A58870742}" type="slidenum">
              <a:rPr lang="en-IN" smtClean="0"/>
              <a:t>‹#›</a:t>
            </a:fld>
            <a:endParaRPr lang="en-IN"/>
          </a:p>
        </p:txBody>
      </p:sp>
    </p:spTree>
    <p:extLst>
      <p:ext uri="{BB962C8B-B14F-4D97-AF65-F5344CB8AC3E}">
        <p14:creationId xmlns:p14="http://schemas.microsoft.com/office/powerpoint/2010/main" val="26325945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1137D7B-95FF-4200-8836-9D6DBDA959CA}" type="datetimeFigureOut">
              <a:rPr lang="en-IN" smtClean="0"/>
              <a:t>05-08-2023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CC2005F-B06C-426A-8815-D73A58870742}" type="slidenum">
              <a:rPr lang="en-IN" smtClean="0"/>
              <a:t>‹#›</a:t>
            </a:fld>
            <a:endParaRPr lang="en-IN"/>
          </a:p>
        </p:txBody>
      </p:sp>
    </p:spTree>
    <p:extLst>
      <p:ext uri="{BB962C8B-B14F-4D97-AF65-F5344CB8AC3E}">
        <p14:creationId xmlns:p14="http://schemas.microsoft.com/office/powerpoint/2010/main" val="9949423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137D7B-95FF-4200-8836-9D6DBDA959CA}" type="datetimeFigureOut">
              <a:rPr lang="en-IN" smtClean="0"/>
              <a:t>05-08-2023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CC2005F-B06C-426A-8815-D73A58870742}" type="slidenum">
              <a:rPr lang="en-IN" smtClean="0"/>
              <a:t>‹#›</a:t>
            </a:fld>
            <a:endParaRPr lang="en-IN"/>
          </a:p>
        </p:txBody>
      </p:sp>
    </p:spTree>
    <p:extLst>
      <p:ext uri="{BB962C8B-B14F-4D97-AF65-F5344CB8AC3E}">
        <p14:creationId xmlns:p14="http://schemas.microsoft.com/office/powerpoint/2010/main" val="912279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137D7B-95FF-4200-8836-9D6DBDA959CA}" type="datetimeFigureOut">
              <a:rPr lang="en-IN" smtClean="0"/>
              <a:t>05-08-2023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CC2005F-B06C-426A-8815-D73A58870742}" type="slidenum">
              <a:rPr lang="en-IN" smtClean="0"/>
              <a:t>‹#›</a:t>
            </a:fld>
            <a:endParaRPr lang="en-IN"/>
          </a:p>
        </p:txBody>
      </p:sp>
    </p:spTree>
    <p:extLst>
      <p:ext uri="{BB962C8B-B14F-4D97-AF65-F5344CB8AC3E}">
        <p14:creationId xmlns:p14="http://schemas.microsoft.com/office/powerpoint/2010/main" val="26394931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1137D7B-95FF-4200-8836-9D6DBDA959CA}" type="datetimeFigureOut">
              <a:rPr lang="en-IN" smtClean="0"/>
              <a:t>05-08-2023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CC2005F-B06C-426A-8815-D73A58870742}" type="slidenum">
              <a:rPr lang="en-IN" smtClean="0"/>
              <a:t>‹#›</a:t>
            </a:fld>
            <a:endParaRPr lang="en-IN"/>
          </a:p>
        </p:txBody>
      </p:sp>
    </p:spTree>
    <p:extLst>
      <p:ext uri="{BB962C8B-B14F-4D97-AF65-F5344CB8AC3E}">
        <p14:creationId xmlns:p14="http://schemas.microsoft.com/office/powerpoint/2010/main" val="9594557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1137D7B-95FF-4200-8836-9D6DBDA959CA}" type="datetimeFigureOut">
              <a:rPr lang="en-IN" smtClean="0"/>
              <a:t>05-08-2023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CC2005F-B06C-426A-8815-D73A58870742}" type="slidenum">
              <a:rPr lang="en-IN" smtClean="0"/>
              <a:t>‹#›</a:t>
            </a:fld>
            <a:endParaRPr lang="en-IN"/>
          </a:p>
        </p:txBody>
      </p:sp>
    </p:spTree>
    <p:extLst>
      <p:ext uri="{BB962C8B-B14F-4D97-AF65-F5344CB8AC3E}">
        <p14:creationId xmlns:p14="http://schemas.microsoft.com/office/powerpoint/2010/main" val="6479701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1137D7B-95FF-4200-8836-9D6DBDA959CA}" type="datetimeFigureOut">
              <a:rPr lang="en-IN" smtClean="0"/>
              <a:t>05-08-2023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CC2005F-B06C-426A-8815-D73A58870742}" type="slidenum">
              <a:rPr lang="en-IN" smtClean="0"/>
              <a:t>‹#›</a:t>
            </a:fld>
            <a:endParaRPr lang="en-IN"/>
          </a:p>
        </p:txBody>
      </p:sp>
    </p:spTree>
    <p:extLst>
      <p:ext uri="{BB962C8B-B14F-4D97-AF65-F5344CB8AC3E}">
        <p14:creationId xmlns:p14="http://schemas.microsoft.com/office/powerpoint/2010/main" val="3047688325"/>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45165-0D88-6BBF-107E-67F2CD8740EF}"/>
              </a:ext>
            </a:extLst>
          </p:cNvPr>
          <p:cNvSpPr>
            <a:spLocks noGrp="1"/>
          </p:cNvSpPr>
          <p:nvPr>
            <p:ph type="ctrTitle"/>
          </p:nvPr>
        </p:nvSpPr>
        <p:spPr/>
        <p:txBody>
          <a:bodyPr/>
          <a:lstStyle/>
          <a:p>
            <a:r>
              <a:rPr lang="en-US" dirty="0"/>
              <a:t>Assassination: The First List</a:t>
            </a:r>
            <a:endParaRPr lang="en-IN" dirty="0"/>
          </a:p>
        </p:txBody>
      </p:sp>
      <p:sp>
        <p:nvSpPr>
          <p:cNvPr id="3" name="Subtitle 2">
            <a:extLst>
              <a:ext uri="{FF2B5EF4-FFF2-40B4-BE49-F238E27FC236}">
                <a16:creationId xmlns:a16="http://schemas.microsoft.com/office/drawing/2014/main" id="{C1D1B3A0-E134-29CC-5FD8-A1215030033D}"/>
              </a:ext>
            </a:extLst>
          </p:cNvPr>
          <p:cNvSpPr>
            <a:spLocks noGrp="1"/>
          </p:cNvSpPr>
          <p:nvPr>
            <p:ph type="subTitle" idx="1"/>
          </p:nvPr>
        </p:nvSpPr>
        <p:spPr/>
        <p:txBody>
          <a:bodyPr/>
          <a:lstStyle/>
          <a:p>
            <a:r>
              <a:rPr lang="en-US" dirty="0"/>
              <a:t>By</a:t>
            </a:r>
            <a:br>
              <a:rPr lang="en-US" dirty="0"/>
            </a:br>
            <a:r>
              <a:rPr lang="en-US" dirty="0" err="1"/>
              <a:t>Akiyam</a:t>
            </a:r>
            <a:r>
              <a:rPr lang="en-US" dirty="0"/>
              <a:t> Solution </a:t>
            </a:r>
          </a:p>
          <a:p>
            <a:r>
              <a:rPr lang="en-US" dirty="0"/>
              <a:t>21IT025 Maharishi Davey</a:t>
            </a:r>
            <a:endParaRPr lang="en-IN" dirty="0"/>
          </a:p>
        </p:txBody>
      </p:sp>
    </p:spTree>
    <p:extLst>
      <p:ext uri="{BB962C8B-B14F-4D97-AF65-F5344CB8AC3E}">
        <p14:creationId xmlns:p14="http://schemas.microsoft.com/office/powerpoint/2010/main" val="33368158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E62C5-2686-607F-6E82-B584E0B149E8}"/>
              </a:ext>
            </a:extLst>
          </p:cNvPr>
          <p:cNvSpPr>
            <a:spLocks noGrp="1"/>
          </p:cNvSpPr>
          <p:nvPr>
            <p:ph type="title"/>
          </p:nvPr>
        </p:nvSpPr>
        <p:spPr>
          <a:xfrm>
            <a:off x="677334" y="609599"/>
            <a:ext cx="9430494" cy="1550989"/>
          </a:xfrm>
        </p:spPr>
        <p:txBody>
          <a:bodyPr>
            <a:noAutofit/>
          </a:bodyPr>
          <a:lstStyle/>
          <a:p>
            <a:r>
              <a:rPr lang="en-US" sz="5400" dirty="0"/>
              <a:t>Introduction of Akiyam Solution </a:t>
            </a:r>
            <a:endParaRPr lang="en-IN" sz="5400" dirty="0"/>
          </a:p>
        </p:txBody>
      </p:sp>
      <p:sp>
        <p:nvSpPr>
          <p:cNvPr id="3" name="Content Placeholder 2">
            <a:extLst>
              <a:ext uri="{FF2B5EF4-FFF2-40B4-BE49-F238E27FC236}">
                <a16:creationId xmlns:a16="http://schemas.microsoft.com/office/drawing/2014/main" id="{809C25B5-BECD-961A-4CD1-157C2492C8D7}"/>
              </a:ext>
            </a:extLst>
          </p:cNvPr>
          <p:cNvSpPr>
            <a:spLocks noGrp="1"/>
          </p:cNvSpPr>
          <p:nvPr>
            <p:ph idx="1"/>
          </p:nvPr>
        </p:nvSpPr>
        <p:spPr/>
        <p:txBody>
          <a:bodyPr>
            <a:normAutofit/>
          </a:bodyPr>
          <a:lstStyle/>
          <a:p>
            <a:pPr algn="just"/>
            <a:r>
              <a:rPr lang="en-US" sz="2800" b="0" i="0" dirty="0">
                <a:solidFill>
                  <a:schemeClr val="tx1"/>
                </a:solidFill>
                <a:effectLst/>
                <a:latin typeface="Times New Roman" panose="02020603050405020304" pitchFamily="18" charset="0"/>
                <a:cs typeface="Times New Roman" panose="02020603050405020304" pitchFamily="18" charset="0"/>
              </a:rPr>
              <a:t>It’s was Established in 2022 by a team of young expert software professionals. Akiyam Solutions is an I.T. Company.</a:t>
            </a:r>
          </a:p>
          <a:p>
            <a:pPr algn="just"/>
            <a:r>
              <a:rPr lang="en-US" sz="2800" b="0" i="0" dirty="0">
                <a:solidFill>
                  <a:schemeClr val="tx1"/>
                </a:solidFill>
                <a:effectLst/>
                <a:latin typeface="Times New Roman" panose="02020603050405020304" pitchFamily="18" charset="0"/>
                <a:cs typeface="Times New Roman" panose="02020603050405020304" pitchFamily="18" charset="0"/>
              </a:rPr>
              <a:t>In </a:t>
            </a:r>
            <a:r>
              <a:rPr lang="en-US" sz="2800" dirty="0">
                <a:solidFill>
                  <a:schemeClr val="tx1"/>
                </a:solidFill>
                <a:latin typeface="Times New Roman" panose="02020603050405020304" pitchFamily="18" charset="0"/>
                <a:cs typeface="Times New Roman" panose="02020603050405020304" pitchFamily="18" charset="0"/>
              </a:rPr>
              <a:t>the company they Started a Game Development Department And </a:t>
            </a:r>
            <a:r>
              <a:rPr lang="en-US" sz="2800" b="0" i="0" dirty="0">
                <a:solidFill>
                  <a:schemeClr val="tx1"/>
                </a:solidFill>
                <a:effectLst/>
                <a:latin typeface="Times New Roman" panose="02020603050405020304" pitchFamily="18" charset="0"/>
                <a:cs typeface="Times New Roman" panose="02020603050405020304" pitchFamily="18" charset="0"/>
              </a:rPr>
              <a:t>They are currently Working on A Game Called "Assassination: The First List" which is going to get released on September 2023.</a:t>
            </a:r>
          </a:p>
        </p:txBody>
      </p:sp>
    </p:spTree>
    <p:extLst>
      <p:ext uri="{BB962C8B-B14F-4D97-AF65-F5344CB8AC3E}">
        <p14:creationId xmlns:p14="http://schemas.microsoft.com/office/powerpoint/2010/main" val="4415391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98378-DE0F-11FC-0F41-2EF523FDB8DE}"/>
              </a:ext>
            </a:extLst>
          </p:cNvPr>
          <p:cNvSpPr>
            <a:spLocks noGrp="1"/>
          </p:cNvSpPr>
          <p:nvPr>
            <p:ph type="title"/>
          </p:nvPr>
        </p:nvSpPr>
        <p:spPr>
          <a:xfrm>
            <a:off x="677333" y="609600"/>
            <a:ext cx="9887693" cy="1320800"/>
          </a:xfrm>
        </p:spPr>
        <p:txBody>
          <a:bodyPr>
            <a:normAutofit/>
          </a:bodyPr>
          <a:lstStyle/>
          <a:p>
            <a:r>
              <a:rPr lang="en-IN" sz="5400" dirty="0"/>
              <a:t>Assassination: The First List</a:t>
            </a:r>
          </a:p>
        </p:txBody>
      </p:sp>
      <p:sp>
        <p:nvSpPr>
          <p:cNvPr id="3" name="Content Placeholder 2">
            <a:extLst>
              <a:ext uri="{FF2B5EF4-FFF2-40B4-BE49-F238E27FC236}">
                <a16:creationId xmlns:a16="http://schemas.microsoft.com/office/drawing/2014/main" id="{2A9E75FD-7FF3-AF26-A658-9605F0F89ACA}"/>
              </a:ext>
            </a:extLst>
          </p:cNvPr>
          <p:cNvSpPr>
            <a:spLocks noGrp="1"/>
          </p:cNvSpPr>
          <p:nvPr>
            <p:ph idx="1"/>
          </p:nvPr>
        </p:nvSpPr>
        <p:spPr/>
        <p:txBody>
          <a:bodyPr>
            <a:normAutofit fontScale="92500" lnSpcReduction="10000"/>
          </a:bodyPr>
          <a:lstStyle/>
          <a:p>
            <a:pPr algn="just"/>
            <a:r>
              <a:rPr lang="en-US" sz="2400" b="0" i="0" dirty="0">
                <a:solidFill>
                  <a:schemeClr val="tx1"/>
                </a:solidFill>
                <a:effectLst/>
                <a:latin typeface="Times New Roman" panose="02020603050405020304" pitchFamily="18" charset="0"/>
                <a:cs typeface="Times New Roman" panose="02020603050405020304" pitchFamily="18" charset="0"/>
              </a:rPr>
              <a:t>"Assassination: The First List" unveils a tale of intrigue and conspiracy, centered around a shadowy organization that compiled a list of powerful figures targeted for assassination. Motivated by a mix of ideology and personal vendettas, the organization operated in secrecy, unsettling the political landscape. This narrative raises questions about the ethical complexities of political resistance and the thin line between heroism and villainy. Through interconnected events, the story explores the far-reaching consequences of the organization's actions, leaving a lasting impression on history as a cautionary tale of the dangers of extreme ideologies.</a:t>
            </a:r>
          </a:p>
          <a:p>
            <a:pPr algn="just"/>
            <a:r>
              <a:rPr lang="en-US" sz="2400" dirty="0">
                <a:solidFill>
                  <a:schemeClr val="tx1"/>
                </a:solidFill>
                <a:latin typeface="Times New Roman" panose="02020603050405020304" pitchFamily="18" charset="0"/>
                <a:cs typeface="Times New Roman" panose="02020603050405020304" pitchFamily="18" charset="0"/>
              </a:rPr>
              <a:t>It is made Using Unreal Engine</a:t>
            </a:r>
            <a:endParaRPr lang="en-IN" sz="2400" dirty="0">
              <a:solidFill>
                <a:schemeClr val="tx1"/>
              </a:solidFill>
              <a:latin typeface="Times New Roman" panose="02020603050405020304" pitchFamily="18" charset="0"/>
              <a:cs typeface="Times New Roman" panose="02020603050405020304" pitchFamily="18" charset="0"/>
            </a:endParaRPr>
          </a:p>
          <a:p>
            <a:pPr marL="0" indent="0" algn="just">
              <a:buNone/>
            </a:pPr>
            <a:endParaRPr lang="en-IN" sz="2400" dirty="0"/>
          </a:p>
        </p:txBody>
      </p:sp>
    </p:spTree>
    <p:extLst>
      <p:ext uri="{BB962C8B-B14F-4D97-AF65-F5344CB8AC3E}">
        <p14:creationId xmlns:p14="http://schemas.microsoft.com/office/powerpoint/2010/main" val="1892230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F9FA3-8169-0073-919E-D123AF9250A1}"/>
              </a:ext>
            </a:extLst>
          </p:cNvPr>
          <p:cNvSpPr>
            <a:spLocks noGrp="1"/>
          </p:cNvSpPr>
          <p:nvPr>
            <p:ph type="title"/>
          </p:nvPr>
        </p:nvSpPr>
        <p:spPr/>
        <p:txBody>
          <a:bodyPr>
            <a:normAutofit/>
          </a:bodyPr>
          <a:lstStyle/>
          <a:p>
            <a:r>
              <a:rPr lang="en-US" sz="5400" dirty="0"/>
              <a:t>What is Unreal Engine</a:t>
            </a:r>
            <a:endParaRPr lang="en-IN" sz="5400" dirty="0"/>
          </a:p>
        </p:txBody>
      </p:sp>
      <p:sp>
        <p:nvSpPr>
          <p:cNvPr id="3" name="Content Placeholder 2">
            <a:extLst>
              <a:ext uri="{FF2B5EF4-FFF2-40B4-BE49-F238E27FC236}">
                <a16:creationId xmlns:a16="http://schemas.microsoft.com/office/drawing/2014/main" id="{0579785B-8A43-6DC8-8BF0-BB0829EF37DB}"/>
              </a:ext>
            </a:extLst>
          </p:cNvPr>
          <p:cNvSpPr>
            <a:spLocks noGrp="1"/>
          </p:cNvSpPr>
          <p:nvPr>
            <p:ph idx="1"/>
          </p:nvPr>
        </p:nvSpPr>
        <p:spPr/>
        <p:txBody>
          <a:bodyPr>
            <a:normAutofit/>
          </a:bodyPr>
          <a:lstStyle/>
          <a:p>
            <a:pPr algn="just"/>
            <a:r>
              <a:rPr lang="en-US" sz="2800" dirty="0">
                <a:latin typeface="Times New Roman" panose="02020603050405020304" pitchFamily="18" charset="0"/>
                <a:cs typeface="Times New Roman" panose="02020603050405020304" pitchFamily="18" charset="0"/>
              </a:rPr>
              <a:t>Unreal Engine is a leading real-time 3D creation platform by Epic Games. It's used for making video games, simulations, and more. With advanced rendering, visual scripting, physics, and multiplatform support, it's a go-to tool for creating immersive experiences. It's versatile, offers a marketplace, and has been used across industries beyond gaming.</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49490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C31DC-2FB8-6104-FD45-B35A6ED08639}"/>
              </a:ext>
            </a:extLst>
          </p:cNvPr>
          <p:cNvSpPr>
            <a:spLocks noGrp="1"/>
          </p:cNvSpPr>
          <p:nvPr>
            <p:ph type="title"/>
          </p:nvPr>
        </p:nvSpPr>
        <p:spPr/>
        <p:txBody>
          <a:bodyPr>
            <a:normAutofit/>
          </a:bodyPr>
          <a:lstStyle/>
          <a:p>
            <a:r>
              <a:rPr lang="en-US" sz="5400" dirty="0"/>
              <a:t>About My Internship</a:t>
            </a:r>
            <a:endParaRPr lang="en-IN" sz="5400" dirty="0"/>
          </a:p>
        </p:txBody>
      </p:sp>
      <p:sp>
        <p:nvSpPr>
          <p:cNvPr id="3" name="Content Placeholder 2">
            <a:extLst>
              <a:ext uri="{FF2B5EF4-FFF2-40B4-BE49-F238E27FC236}">
                <a16:creationId xmlns:a16="http://schemas.microsoft.com/office/drawing/2014/main" id="{62E5DAA5-5020-A6D3-4D72-F7EE70254F5E}"/>
              </a:ext>
            </a:extLst>
          </p:cNvPr>
          <p:cNvSpPr>
            <a:spLocks noGrp="1"/>
          </p:cNvSpPr>
          <p:nvPr>
            <p:ph idx="1"/>
          </p:nvPr>
        </p:nvSpPr>
        <p:spPr/>
        <p:txBody>
          <a:bodyPr/>
          <a:lstStyle/>
          <a:p>
            <a:r>
              <a:rPr lang="en-US" dirty="0"/>
              <a:t>I had applied as an game developer intern in Akiyam Solution.</a:t>
            </a:r>
          </a:p>
          <a:p>
            <a:r>
              <a:rPr lang="en-US" dirty="0"/>
              <a:t>I am responsible for learning how to create Character Interaction and NPC manager</a:t>
            </a:r>
          </a:p>
          <a:p>
            <a:pPr algn="just"/>
            <a:r>
              <a:rPr lang="en-US" sz="1800" dirty="0"/>
              <a:t>Character Interaction and NPC manager are made using Blueprint Visual Scripting system in Unreal Engine.</a:t>
            </a:r>
          </a:p>
          <a:p>
            <a:pPr algn="just"/>
            <a:r>
              <a:rPr lang="en-US" sz="1800" dirty="0"/>
              <a:t>Blueprint Visual Scripting system in Unreal Engine is a complete gameplay scripting system based on the concept of using a node-based interface to create gameplay elements from within Unreal Editor</a:t>
            </a:r>
            <a:endParaRPr lang="en-IN" sz="1800" dirty="0"/>
          </a:p>
        </p:txBody>
      </p:sp>
    </p:spTree>
    <p:extLst>
      <p:ext uri="{BB962C8B-B14F-4D97-AF65-F5344CB8AC3E}">
        <p14:creationId xmlns:p14="http://schemas.microsoft.com/office/powerpoint/2010/main" val="13755500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89239-9338-0ED6-75A0-09C1149B2D69}"/>
              </a:ext>
            </a:extLst>
          </p:cNvPr>
          <p:cNvSpPr>
            <a:spLocks noGrp="1"/>
          </p:cNvSpPr>
          <p:nvPr>
            <p:ph type="title"/>
          </p:nvPr>
        </p:nvSpPr>
        <p:spPr>
          <a:xfrm>
            <a:off x="1797666" y="2768600"/>
            <a:ext cx="8596668" cy="1320800"/>
          </a:xfrm>
        </p:spPr>
        <p:txBody>
          <a:bodyPr>
            <a:normAutofit/>
          </a:bodyPr>
          <a:lstStyle/>
          <a:p>
            <a:pPr algn="ctr"/>
            <a:r>
              <a:rPr lang="en-US" sz="8000" b="1" dirty="0"/>
              <a:t>Thank You</a:t>
            </a:r>
            <a:endParaRPr lang="en-IN" sz="8000" b="1" dirty="0"/>
          </a:p>
        </p:txBody>
      </p:sp>
    </p:spTree>
    <p:extLst>
      <p:ext uri="{BB962C8B-B14F-4D97-AF65-F5344CB8AC3E}">
        <p14:creationId xmlns:p14="http://schemas.microsoft.com/office/powerpoint/2010/main" val="470578678"/>
      </p:ext>
    </p:extLst>
  </p:cSld>
  <p:clrMapOvr>
    <a:masterClrMapping/>
  </p:clrMapOvr>
</p:sld>
</file>

<file path=ppt/theme/theme1.xml><?xml version="1.0" encoding="utf-8"?>
<a:theme xmlns:a="http://schemas.openxmlformats.org/drawingml/2006/main" name="Facet">
  <a:themeElements>
    <a:clrScheme name="Orange">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71</TotalTime>
  <Words>333</Words>
  <Application>Microsoft Office PowerPoint</Application>
  <PresentationFormat>Widescreen</PresentationFormat>
  <Paragraphs>17</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Times New Roman</vt:lpstr>
      <vt:lpstr>Trebuchet MS</vt:lpstr>
      <vt:lpstr>Wingdings 3</vt:lpstr>
      <vt:lpstr>Facet</vt:lpstr>
      <vt:lpstr>Assassination: The First List</vt:lpstr>
      <vt:lpstr>Introduction of Akiyam Solution </vt:lpstr>
      <vt:lpstr>Assassination: The First List</vt:lpstr>
      <vt:lpstr>What is Unreal Engine</vt:lpstr>
      <vt:lpstr>About My Internship</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Assassination: The First List</dc:title>
  <dc:creator>maharishi davey</dc:creator>
  <cp:lastModifiedBy>maharishi davey</cp:lastModifiedBy>
  <cp:revision>2</cp:revision>
  <dcterms:created xsi:type="dcterms:W3CDTF">2023-08-05T03:43:18Z</dcterms:created>
  <dcterms:modified xsi:type="dcterms:W3CDTF">2023-08-05T04:54:25Z</dcterms:modified>
</cp:coreProperties>
</file>