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3" r:id="rId8"/>
    <p:sldId id="260" r:id="rId9"/>
    <p:sldId id="261" r:id="rId10"/>
    <p:sldId id="265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EEF2-573B-46A1-815C-7AAE9B9B37B4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D211-D525-4B1E-B8E0-817F50B08B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Swatatra</a:t>
            </a:r>
            <a:r>
              <a:rPr lang="en-US" dirty="0" smtClean="0"/>
              <a:t> </a:t>
            </a:r>
            <a:r>
              <a:rPr lang="en-US" dirty="0" err="1" smtClean="0"/>
              <a:t>nari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We will provide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provide payment gateway so that </a:t>
            </a:r>
            <a:r>
              <a:rPr lang="en-US" dirty="0" err="1" smtClean="0"/>
              <a:t>jober</a:t>
            </a:r>
            <a:r>
              <a:rPr lang="en-US" dirty="0" smtClean="0"/>
              <a:t> and customer de their payment through credit card/debit card/UPI/Cash on delivery.</a:t>
            </a:r>
          </a:p>
          <a:p>
            <a:r>
              <a:rPr lang="en-US" dirty="0" smtClean="0"/>
              <a:t>We will also provide </a:t>
            </a:r>
            <a:r>
              <a:rPr lang="en-US" dirty="0" err="1" smtClean="0"/>
              <a:t>wishlist</a:t>
            </a:r>
            <a:r>
              <a:rPr lang="en-US" dirty="0" smtClean="0"/>
              <a:t> &amp; add to cart system where the customer add and remove their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After that subtotal will be calculated and then we provide checkout form to provide </a:t>
            </a:r>
            <a:r>
              <a:rPr lang="en-US" dirty="0" err="1" smtClean="0"/>
              <a:t>name,email,phone</a:t>
            </a:r>
            <a:r>
              <a:rPr lang="en-US" dirty="0" smtClean="0"/>
              <a:t> </a:t>
            </a:r>
            <a:r>
              <a:rPr lang="en-US" dirty="0" err="1" smtClean="0"/>
              <a:t>number,address</a:t>
            </a:r>
            <a:r>
              <a:rPr lang="en-US" dirty="0" smtClean="0"/>
              <a:t> and in last we provide payment </a:t>
            </a:r>
            <a:r>
              <a:rPr lang="en-US" dirty="0" err="1" smtClean="0"/>
              <a:t>gatway</a:t>
            </a:r>
            <a:r>
              <a:rPr lang="en-US" dirty="0" smtClean="0"/>
              <a:t> and that payment directly sent to the </a:t>
            </a:r>
            <a:r>
              <a:rPr lang="en-US" dirty="0" err="1" smtClean="0"/>
              <a:t>jober</a:t>
            </a:r>
            <a:r>
              <a:rPr lang="en-US" dirty="0" smtClean="0"/>
              <a:t> account.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After the service ends we provide the rating system if any user have any suggestion or improvement then that is also available.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Rating Customer and </a:t>
            </a:r>
            <a:r>
              <a:rPr lang="en-US" dirty="0" err="1" smtClean="0"/>
              <a:t>jober</a:t>
            </a:r>
            <a:r>
              <a:rPr lang="en-US" dirty="0" smtClean="0"/>
              <a:t> both can give rating &amp;review into our system.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(heading)"/>
              </a:rPr>
              <a:t>Work done till yet</a:t>
            </a:r>
            <a:endParaRPr lang="en-US" dirty="0">
              <a:latin typeface="Cambria(heading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almost done with designing part of the </a:t>
            </a:r>
            <a:r>
              <a:rPr lang="en-US" dirty="0" err="1" smtClean="0"/>
              <a:t>chatbot</a:t>
            </a:r>
            <a:r>
              <a:rPr lang="en-US" dirty="0" smtClean="0"/>
              <a:t> by using the technologies like </a:t>
            </a:r>
            <a:r>
              <a:rPr lang="en-US" dirty="0" err="1" smtClean="0"/>
              <a:t>html,css,bootstrap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html,css,bootstrap</a:t>
            </a:r>
            <a:r>
              <a:rPr lang="en-US" dirty="0" smtClean="0"/>
              <a:t> for designing part of our website.</a:t>
            </a:r>
          </a:p>
          <a:p>
            <a:r>
              <a:rPr lang="en-US" dirty="0" smtClean="0"/>
              <a:t>Bootstrap is a framework of </a:t>
            </a:r>
            <a:r>
              <a:rPr lang="en-US" dirty="0" err="1" smtClean="0"/>
              <a:t>css</a:t>
            </a:r>
            <a:r>
              <a:rPr lang="en-US" dirty="0" smtClean="0"/>
              <a:t> it minimize the </a:t>
            </a:r>
            <a:r>
              <a:rPr lang="en-US" dirty="0" err="1" smtClean="0"/>
              <a:t>css</a:t>
            </a:r>
            <a:r>
              <a:rPr lang="en-US" dirty="0" smtClean="0"/>
              <a:t> code with inbuilt classes to make code easy  and effective to make </a:t>
            </a:r>
            <a:r>
              <a:rPr lang="en-US" dirty="0" err="1" smtClean="0"/>
              <a:t>chatbot</a:t>
            </a:r>
            <a:r>
              <a:rPr lang="en-US" dirty="0" smtClean="0"/>
              <a:t> design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500" dirty="0" smtClean="0"/>
              <a:t>There are three Actor in our system </a:t>
            </a:r>
          </a:p>
          <a:p>
            <a:pPr>
              <a:lnSpc>
                <a:spcPct val="120000"/>
              </a:lnSpc>
              <a:buNone/>
            </a:pPr>
            <a:r>
              <a:rPr lang="en-US" sz="3500" dirty="0"/>
              <a:t>	</a:t>
            </a:r>
            <a:r>
              <a:rPr lang="en-US" sz="3500" dirty="0" smtClean="0"/>
              <a:t>	1)user </a:t>
            </a:r>
          </a:p>
          <a:p>
            <a:pPr>
              <a:lnSpc>
                <a:spcPct val="120000"/>
              </a:lnSpc>
              <a:buNone/>
            </a:pPr>
            <a:r>
              <a:rPr lang="en-US" sz="3500" dirty="0"/>
              <a:t>	</a:t>
            </a:r>
            <a:r>
              <a:rPr lang="en-US" sz="3500" dirty="0" smtClean="0"/>
              <a:t>	2)</a:t>
            </a:r>
            <a:r>
              <a:rPr lang="en-US" sz="3500" dirty="0" err="1" smtClean="0"/>
              <a:t>jober</a:t>
            </a:r>
            <a:endParaRPr lang="en-US" sz="3500" dirty="0" smtClean="0"/>
          </a:p>
          <a:p>
            <a:pPr>
              <a:lnSpc>
                <a:spcPct val="120000"/>
              </a:lnSpc>
              <a:buNone/>
            </a:pPr>
            <a:r>
              <a:rPr lang="en-US" sz="3500" dirty="0"/>
              <a:t>	</a:t>
            </a:r>
            <a:r>
              <a:rPr lang="en-US" sz="3500" dirty="0" smtClean="0"/>
              <a:t>	3)Admin</a:t>
            </a:r>
          </a:p>
          <a:p>
            <a:pPr>
              <a:lnSpc>
                <a:spcPct val="120000"/>
              </a:lnSpc>
            </a:pPr>
            <a:r>
              <a:rPr lang="en-US" sz="3500" dirty="0" smtClean="0"/>
              <a:t>First of all user/customer must have to register into the </a:t>
            </a:r>
            <a:r>
              <a:rPr lang="en-US" sz="3500" dirty="0" err="1" smtClean="0"/>
              <a:t>system.After</a:t>
            </a:r>
            <a:r>
              <a:rPr lang="en-US" sz="3500" dirty="0" smtClean="0"/>
              <a:t> that user must enter their mail id and password to login into system</a:t>
            </a:r>
          </a:p>
          <a:p>
            <a:pPr>
              <a:lnSpc>
                <a:spcPct val="120000"/>
              </a:lnSpc>
            </a:pPr>
            <a:r>
              <a:rPr lang="en-US" sz="3500" dirty="0" smtClean="0"/>
              <a:t>Without login user can only view in the </a:t>
            </a:r>
            <a:r>
              <a:rPr lang="en-US" sz="3500" dirty="0" err="1" smtClean="0"/>
              <a:t>home,page,About</a:t>
            </a:r>
            <a:r>
              <a:rPr lang="en-US" sz="3500" dirty="0" smtClean="0"/>
              <a:t> Us page and contact page only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5800" dirty="0"/>
              <a:t>	</a:t>
            </a:r>
            <a:r>
              <a:rPr lang="en-US" sz="4400" dirty="0" smtClean="0"/>
              <a:t>1)user Login</a:t>
            </a:r>
          </a:p>
          <a:p>
            <a:pPr lvl="1">
              <a:buNone/>
            </a:pPr>
            <a:r>
              <a:rPr lang="en-US" sz="4400" dirty="0"/>
              <a:t>	</a:t>
            </a:r>
            <a:r>
              <a:rPr lang="en-US" sz="4400" dirty="0" smtClean="0"/>
              <a:t>2)Admin Login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60960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mbria(heading)"/>
              </a:rPr>
              <a:t>In that we provide two options</a:t>
            </a:r>
          </a:p>
          <a:p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562600"/>
          </a:xfrm>
        </p:spPr>
        <p:txBody>
          <a:bodyPr>
            <a:normAutofit fontScale="32500" lnSpcReduction="20000"/>
          </a:bodyPr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1200" dirty="0" smtClean="0"/>
              <a:t>In user login he/she must have to register first then he/she can login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1200" dirty="0" smtClean="0"/>
              <a:t>User can only view the services like </a:t>
            </a:r>
            <a:r>
              <a:rPr lang="en-US" sz="11200" dirty="0" err="1" smtClean="0"/>
              <a:t>cooke,tailor</a:t>
            </a:r>
            <a:r>
              <a:rPr lang="en-US" sz="11200" dirty="0" smtClean="0"/>
              <a:t> and home decorator into our system.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1200" dirty="0" smtClean="0"/>
              <a:t>User can also view prices of particular price of particular </a:t>
            </a:r>
            <a:r>
              <a:rPr lang="en-US" sz="11200" dirty="0" err="1" smtClean="0"/>
              <a:t>services,rating</a:t>
            </a:r>
            <a:r>
              <a:rPr lang="en-US" sz="11200" dirty="0" smtClean="0"/>
              <a:t> if user want to purchase the service then he/she first have to register and after that 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6248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4000" b="1" dirty="0" smtClean="0"/>
              <a:t>User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1200" dirty="0" smtClean="0"/>
              <a:t>Login user can give feedback if they want and also gives rating to the services and also add service and cancel services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11200" dirty="0" smtClean="0"/>
              <a:t>Login user can filter price </a:t>
            </a:r>
            <a:r>
              <a:rPr lang="en-US" sz="11200" dirty="0" err="1" smtClean="0"/>
              <a:t>search,area</a:t>
            </a:r>
            <a:r>
              <a:rPr lang="en-US" sz="11200" dirty="0" smtClean="0"/>
              <a:t> wise search After that only that data will be shown so it will be easier to find services in nearest area with low or filtered price of their particular requirements.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In admin login – admin can </a:t>
            </a:r>
            <a:r>
              <a:rPr lang="en-US" sz="3200" dirty="0" err="1" smtClean="0"/>
              <a:t>directely</a:t>
            </a:r>
            <a:r>
              <a:rPr lang="en-US" sz="3200" dirty="0" smtClean="0"/>
              <a:t> enter their username and password to perform some operation like </a:t>
            </a:r>
            <a:r>
              <a:rPr lang="en-US" sz="3200" dirty="0" err="1" smtClean="0"/>
              <a:t>add,update</a:t>
            </a:r>
            <a:r>
              <a:rPr lang="en-US" sz="3200" dirty="0" smtClean="0"/>
              <a:t> and delete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Admin can also add new category if the requirement will occur in a future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Admin can also view customer details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286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800" b="1" dirty="0" smtClean="0"/>
              <a:t>Admin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Jober</a:t>
            </a:r>
            <a:r>
              <a:rPr lang="en-US" dirty="0" smtClean="0"/>
              <a:t> must have to register and in that he/she can select the category with his/her interest &amp; skills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After that </a:t>
            </a:r>
            <a:r>
              <a:rPr lang="en-US" dirty="0" err="1" smtClean="0"/>
              <a:t>jober</a:t>
            </a:r>
            <a:r>
              <a:rPr lang="en-US" dirty="0" smtClean="0"/>
              <a:t> must provide their all details through registration form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And then </a:t>
            </a:r>
            <a:r>
              <a:rPr lang="en-US" dirty="0" err="1" smtClean="0"/>
              <a:t>jober</a:t>
            </a:r>
            <a:r>
              <a:rPr lang="en-US" dirty="0" smtClean="0"/>
              <a:t> can login into our system to view his/her customers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If the customer purchase their service after that </a:t>
            </a:r>
            <a:r>
              <a:rPr lang="en-US" dirty="0" err="1" smtClean="0"/>
              <a:t>jober</a:t>
            </a:r>
            <a:r>
              <a:rPr lang="en-US" dirty="0" smtClean="0"/>
              <a:t> can view his/her details &amp; requirements and after that he /she confirm then give services of specific time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810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Jober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dirty="0" err="1" smtClean="0"/>
              <a:t>jober</a:t>
            </a:r>
            <a:r>
              <a:rPr lang="en-US" dirty="0" smtClean="0"/>
              <a:t> want to cancel their service after that  customer/user view that </a:t>
            </a:r>
            <a:r>
              <a:rPr lang="en-US" dirty="0" err="1" smtClean="0"/>
              <a:t>jober</a:t>
            </a:r>
            <a:r>
              <a:rPr lang="en-US" dirty="0" smtClean="0"/>
              <a:t> cancel their service and after that he/she can book another service of their </a:t>
            </a:r>
            <a:r>
              <a:rPr lang="en-US" dirty="0" err="1" smtClean="0"/>
              <a:t>requirenments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In our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our website there are three links </a:t>
            </a:r>
            <a:r>
              <a:rPr lang="en-US" dirty="0" err="1" smtClean="0"/>
              <a:t>Home,About</a:t>
            </a:r>
            <a:r>
              <a:rPr lang="en-US" dirty="0" smtClean="0"/>
              <a:t> </a:t>
            </a:r>
            <a:r>
              <a:rPr lang="en-US" dirty="0" err="1" smtClean="0"/>
              <a:t>Us,Feedback</a:t>
            </a:r>
            <a:r>
              <a:rPr lang="en-US" dirty="0" smtClean="0"/>
              <a:t> Form and Contact Us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also provide user profile page and admin profile page in that he/she can </a:t>
            </a:r>
            <a:r>
              <a:rPr lang="en-US" dirty="0" err="1" smtClean="0"/>
              <a:t>edit,view</a:t>
            </a:r>
            <a:r>
              <a:rPr lang="en-US" dirty="0" smtClean="0"/>
              <a:t> and remove their profile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customer has any complaint or doubt then it will be directly contact to the Admin.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495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Phase-3</vt:lpstr>
      <vt:lpstr>Work done till yet</vt:lpstr>
      <vt:lpstr>Our system analysis</vt:lpstr>
      <vt:lpstr>Slide 4</vt:lpstr>
      <vt:lpstr>Slide 5</vt:lpstr>
      <vt:lpstr>User</vt:lpstr>
      <vt:lpstr>Slide 7</vt:lpstr>
      <vt:lpstr>Slide 8</vt:lpstr>
      <vt:lpstr>Slide 9</vt:lpstr>
      <vt:lpstr>We will provide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Phase-3</dc:title>
  <dc:creator>Bhavin</dc:creator>
  <cp:lastModifiedBy>Bhavin</cp:lastModifiedBy>
  <cp:revision>54</cp:revision>
  <dcterms:created xsi:type="dcterms:W3CDTF">2022-09-24T16:42:52Z</dcterms:created>
  <dcterms:modified xsi:type="dcterms:W3CDTF">2022-09-24T17:53:36Z</dcterms:modified>
</cp:coreProperties>
</file>