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7E26A4-1B2A-4687-86A5-5BD25B79619F}" v="42" dt="2025-08-05T03:04:59.8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harshi Hemantkumar Parekh" userId="3543e2cb-d4aa-47ea-b9bd-228f57f533b1" providerId="ADAL" clId="{957E26A4-1B2A-4687-86A5-5BD25B79619F}"/>
    <pc:docChg chg="modSld">
      <pc:chgData name="Maharshi Hemantkumar Parekh" userId="3543e2cb-d4aa-47ea-b9bd-228f57f533b1" providerId="ADAL" clId="{957E26A4-1B2A-4687-86A5-5BD25B79619F}" dt="2025-08-05T03:04:59.891" v="24" actId="20577"/>
      <pc:docMkLst>
        <pc:docMk/>
      </pc:docMkLst>
      <pc:sldChg chg="modSp">
        <pc:chgData name="Maharshi Hemantkumar Parekh" userId="3543e2cb-d4aa-47ea-b9bd-228f57f533b1" providerId="ADAL" clId="{957E26A4-1B2A-4687-86A5-5BD25B79619F}" dt="2025-08-05T03:04:59.891" v="24" actId="20577"/>
        <pc:sldMkLst>
          <pc:docMk/>
          <pc:sldMk cId="1402217258" sldId="262"/>
        </pc:sldMkLst>
        <pc:graphicFrameChg chg="mod">
          <ac:chgData name="Maharshi Hemantkumar Parekh" userId="3543e2cb-d4aa-47ea-b9bd-228f57f533b1" providerId="ADAL" clId="{957E26A4-1B2A-4687-86A5-5BD25B79619F}" dt="2025-08-05T03:04:59.891" v="24" actId="20577"/>
          <ac:graphicFrameMkLst>
            <pc:docMk/>
            <pc:sldMk cId="1402217258" sldId="262"/>
            <ac:graphicFrameMk id="5" creationId="{951C5981-FF40-C876-A199-2CF483525A6A}"/>
          </ac:graphicFrameMkLst>
        </pc:graphicFrameChg>
      </pc:sldChg>
      <pc:sldChg chg="modSp">
        <pc:chgData name="Maharshi Hemantkumar Parekh" userId="3543e2cb-d4aa-47ea-b9bd-228f57f533b1" providerId="ADAL" clId="{957E26A4-1B2A-4687-86A5-5BD25B79619F}" dt="2025-08-05T03:02:56.442" v="20" actId="20577"/>
        <pc:sldMkLst>
          <pc:docMk/>
          <pc:sldMk cId="311355429" sldId="264"/>
        </pc:sldMkLst>
        <pc:graphicFrameChg chg="mod">
          <ac:chgData name="Maharshi Hemantkumar Parekh" userId="3543e2cb-d4aa-47ea-b9bd-228f57f533b1" providerId="ADAL" clId="{957E26A4-1B2A-4687-86A5-5BD25B79619F}" dt="2025-08-05T03:02:56.442" v="20" actId="20577"/>
          <ac:graphicFrameMkLst>
            <pc:docMk/>
            <pc:sldMk cId="311355429" sldId="264"/>
            <ac:graphicFrameMk id="5" creationId="{54F5C47F-694D-C4FE-13C5-D92E979CFA1E}"/>
          </ac:graphicFrameMkLst>
        </pc:graphicFrameChg>
      </pc:sldChg>
    </pc:docChg>
  </pc:docChgLst>
</pc:chgInfo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270DEB-F9D8-4D96-A01C-CB887757DEF0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100DA01-5033-476F-BAE1-DE07B375E860}">
      <dgm:prSet/>
      <dgm:spPr/>
      <dgm:t>
        <a:bodyPr/>
        <a:lstStyle/>
        <a:p>
          <a:r>
            <a:rPr lang="en-CA"/>
            <a:t>VPC Name: MYPROJECT-IGW</a:t>
          </a:r>
          <a:endParaRPr lang="en-US"/>
        </a:p>
      </dgm:t>
    </dgm:pt>
    <dgm:pt modelId="{364A652F-8C65-4C80-B449-294E20511F2A}" type="parTrans" cxnId="{10F24C32-105D-4109-8DB4-0ADFAE96FAC1}">
      <dgm:prSet/>
      <dgm:spPr/>
      <dgm:t>
        <a:bodyPr/>
        <a:lstStyle/>
        <a:p>
          <a:endParaRPr lang="en-US"/>
        </a:p>
      </dgm:t>
    </dgm:pt>
    <dgm:pt modelId="{51512B61-9016-4C77-B18C-70D7AC775BBA}" type="sibTrans" cxnId="{10F24C32-105D-4109-8DB4-0ADFAE96FAC1}">
      <dgm:prSet/>
      <dgm:spPr/>
      <dgm:t>
        <a:bodyPr/>
        <a:lstStyle/>
        <a:p>
          <a:endParaRPr lang="en-US"/>
        </a:p>
      </dgm:t>
    </dgm:pt>
    <dgm:pt modelId="{4E982296-D3A9-4EF4-9664-6F2A9673AB38}">
      <dgm:prSet/>
      <dgm:spPr/>
      <dgm:t>
        <a:bodyPr/>
        <a:lstStyle/>
        <a:p>
          <a:r>
            <a:rPr lang="en-CA"/>
            <a:t>CIDR Block: 172.31.0.0/16</a:t>
          </a:r>
          <a:endParaRPr lang="en-US"/>
        </a:p>
      </dgm:t>
    </dgm:pt>
    <dgm:pt modelId="{3796C775-7D55-401A-8CB6-7CFDA91FD775}" type="parTrans" cxnId="{6FD002A7-1AD4-4026-8E93-37BA544183F7}">
      <dgm:prSet/>
      <dgm:spPr/>
      <dgm:t>
        <a:bodyPr/>
        <a:lstStyle/>
        <a:p>
          <a:endParaRPr lang="en-US"/>
        </a:p>
      </dgm:t>
    </dgm:pt>
    <dgm:pt modelId="{2E3ECBA7-BCCF-4ECF-93A0-BB2874984853}" type="sibTrans" cxnId="{6FD002A7-1AD4-4026-8E93-37BA544183F7}">
      <dgm:prSet/>
      <dgm:spPr/>
      <dgm:t>
        <a:bodyPr/>
        <a:lstStyle/>
        <a:p>
          <a:endParaRPr lang="en-US"/>
        </a:p>
      </dgm:t>
    </dgm:pt>
    <dgm:pt modelId="{1467A82E-271E-464D-B3DA-D696058C3276}">
      <dgm:prSet/>
      <dgm:spPr/>
      <dgm:t>
        <a:bodyPr/>
        <a:lstStyle/>
        <a:p>
          <a:r>
            <a:rPr lang="en-CA"/>
            <a:t>Subnet Division:</a:t>
          </a:r>
          <a:endParaRPr lang="en-US"/>
        </a:p>
      </dgm:t>
    </dgm:pt>
    <dgm:pt modelId="{0D041D59-F8C2-4391-BF6E-0C9DFC68DF1F}" type="parTrans" cxnId="{CD02D8BE-C9A9-4A7F-942A-733367FC0DB8}">
      <dgm:prSet/>
      <dgm:spPr/>
      <dgm:t>
        <a:bodyPr/>
        <a:lstStyle/>
        <a:p>
          <a:endParaRPr lang="en-US"/>
        </a:p>
      </dgm:t>
    </dgm:pt>
    <dgm:pt modelId="{8C77BD3C-6960-41E9-8B46-C0FDE3551366}" type="sibTrans" cxnId="{CD02D8BE-C9A9-4A7F-942A-733367FC0DB8}">
      <dgm:prSet/>
      <dgm:spPr/>
      <dgm:t>
        <a:bodyPr/>
        <a:lstStyle/>
        <a:p>
          <a:endParaRPr lang="en-US"/>
        </a:p>
      </dgm:t>
    </dgm:pt>
    <dgm:pt modelId="{18818802-F920-470C-AEAB-00A29E2B39FC}">
      <dgm:prSet/>
      <dgm:spPr/>
      <dgm:t>
        <a:bodyPr/>
        <a:lstStyle/>
        <a:p>
          <a:r>
            <a:rPr lang="en-CA"/>
            <a:t>Public Subnets (3) - 172.31.1.0/24, 3.0/24, 5.0/24</a:t>
          </a:r>
          <a:endParaRPr lang="en-US"/>
        </a:p>
      </dgm:t>
    </dgm:pt>
    <dgm:pt modelId="{34599C1D-238D-4B1B-BF43-4010F9C1B0C6}" type="parTrans" cxnId="{750368D6-E64D-4AFF-BD89-F797209BB8B1}">
      <dgm:prSet/>
      <dgm:spPr/>
      <dgm:t>
        <a:bodyPr/>
        <a:lstStyle/>
        <a:p>
          <a:endParaRPr lang="en-US"/>
        </a:p>
      </dgm:t>
    </dgm:pt>
    <dgm:pt modelId="{2A25C3A6-7E7D-4C9C-8B0F-410B10B6BF04}" type="sibTrans" cxnId="{750368D6-E64D-4AFF-BD89-F797209BB8B1}">
      <dgm:prSet/>
      <dgm:spPr/>
      <dgm:t>
        <a:bodyPr/>
        <a:lstStyle/>
        <a:p>
          <a:endParaRPr lang="en-US"/>
        </a:p>
      </dgm:t>
    </dgm:pt>
    <dgm:pt modelId="{8DC74E4F-7E59-4126-BC32-56E9E60E36E9}">
      <dgm:prSet/>
      <dgm:spPr/>
      <dgm:t>
        <a:bodyPr/>
        <a:lstStyle/>
        <a:p>
          <a:r>
            <a:rPr lang="en-CA"/>
            <a:t>Private Subnets (3) - 172.31.2.0/24, 4.0/24, 6.0/24</a:t>
          </a:r>
          <a:endParaRPr lang="en-US"/>
        </a:p>
      </dgm:t>
    </dgm:pt>
    <dgm:pt modelId="{C8D032D5-0AF3-4CDE-8F64-A9725901EE9B}" type="parTrans" cxnId="{83AFD044-3D8E-4E54-AE6D-59D8D558B930}">
      <dgm:prSet/>
      <dgm:spPr/>
      <dgm:t>
        <a:bodyPr/>
        <a:lstStyle/>
        <a:p>
          <a:endParaRPr lang="en-US"/>
        </a:p>
      </dgm:t>
    </dgm:pt>
    <dgm:pt modelId="{58DE51A2-977F-4913-A0F7-87A497B85979}" type="sibTrans" cxnId="{83AFD044-3D8E-4E54-AE6D-59D8D558B930}">
      <dgm:prSet/>
      <dgm:spPr/>
      <dgm:t>
        <a:bodyPr/>
        <a:lstStyle/>
        <a:p>
          <a:endParaRPr lang="en-US"/>
        </a:p>
      </dgm:t>
    </dgm:pt>
    <dgm:pt modelId="{E90A756D-1866-4E2B-A1C3-89B45E55A62A}">
      <dgm:prSet/>
      <dgm:spPr/>
      <dgm:t>
        <a:bodyPr/>
        <a:lstStyle/>
        <a:p>
          <a:r>
            <a:rPr lang="en-CA"/>
            <a:t>Availability zones: us-east-1a, 1b, 1c</a:t>
          </a:r>
          <a:endParaRPr lang="en-US"/>
        </a:p>
      </dgm:t>
    </dgm:pt>
    <dgm:pt modelId="{5321EB30-6C41-4390-A4FB-B03502254CAB}" type="parTrans" cxnId="{4C848675-70BA-4174-AC31-F8F20B9E6FCA}">
      <dgm:prSet/>
      <dgm:spPr/>
      <dgm:t>
        <a:bodyPr/>
        <a:lstStyle/>
        <a:p>
          <a:endParaRPr lang="en-US"/>
        </a:p>
      </dgm:t>
    </dgm:pt>
    <dgm:pt modelId="{C380B7D4-BADD-430D-98FC-933FB2EAD1F7}" type="sibTrans" cxnId="{4C848675-70BA-4174-AC31-F8F20B9E6FCA}">
      <dgm:prSet/>
      <dgm:spPr/>
      <dgm:t>
        <a:bodyPr/>
        <a:lstStyle/>
        <a:p>
          <a:endParaRPr lang="en-US"/>
        </a:p>
      </dgm:t>
    </dgm:pt>
    <dgm:pt modelId="{306F0C23-E8F0-4D2A-8655-8FC7658FAE3C}">
      <dgm:prSet/>
      <dgm:spPr/>
      <dgm:t>
        <a:bodyPr/>
        <a:lstStyle/>
        <a:p>
          <a:r>
            <a:rPr lang="en-CA" dirty="0"/>
            <a:t>Purpose: Separate web and database layers, allow secure communication, and access the internet.</a:t>
          </a:r>
          <a:endParaRPr lang="en-US" dirty="0"/>
        </a:p>
      </dgm:t>
    </dgm:pt>
    <dgm:pt modelId="{223125C1-0506-41FF-ABF2-24B5E7EF04F7}" type="parTrans" cxnId="{93A08ADD-1B3D-453A-9642-79D5A993A2FA}">
      <dgm:prSet/>
      <dgm:spPr/>
      <dgm:t>
        <a:bodyPr/>
        <a:lstStyle/>
        <a:p>
          <a:endParaRPr lang="en-US"/>
        </a:p>
      </dgm:t>
    </dgm:pt>
    <dgm:pt modelId="{FFEF5C13-E60C-4072-8002-BD72F7F75337}" type="sibTrans" cxnId="{93A08ADD-1B3D-453A-9642-79D5A993A2FA}">
      <dgm:prSet/>
      <dgm:spPr/>
      <dgm:t>
        <a:bodyPr/>
        <a:lstStyle/>
        <a:p>
          <a:endParaRPr lang="en-US"/>
        </a:p>
      </dgm:t>
    </dgm:pt>
    <dgm:pt modelId="{3B956112-CCF9-42F1-8480-A249A00DBC04}" type="pres">
      <dgm:prSet presAssocID="{7A270DEB-F9D8-4D96-A01C-CB887757DEF0}" presName="diagram" presStyleCnt="0">
        <dgm:presLayoutVars>
          <dgm:dir/>
          <dgm:resizeHandles val="exact"/>
        </dgm:presLayoutVars>
      </dgm:prSet>
      <dgm:spPr/>
    </dgm:pt>
    <dgm:pt modelId="{1ADAF366-0607-4E4D-A99E-ACD034CBE1E3}" type="pres">
      <dgm:prSet presAssocID="{A100DA01-5033-476F-BAE1-DE07B375E860}" presName="node" presStyleLbl="node1" presStyleIdx="0" presStyleCnt="7">
        <dgm:presLayoutVars>
          <dgm:bulletEnabled val="1"/>
        </dgm:presLayoutVars>
      </dgm:prSet>
      <dgm:spPr/>
    </dgm:pt>
    <dgm:pt modelId="{F5001B41-23B2-4BFE-8654-C998EF56D46E}" type="pres">
      <dgm:prSet presAssocID="{51512B61-9016-4C77-B18C-70D7AC775BBA}" presName="sibTrans" presStyleCnt="0"/>
      <dgm:spPr/>
    </dgm:pt>
    <dgm:pt modelId="{82331A12-B9F0-48ED-9FD2-8112444A2721}" type="pres">
      <dgm:prSet presAssocID="{4E982296-D3A9-4EF4-9664-6F2A9673AB38}" presName="node" presStyleLbl="node1" presStyleIdx="1" presStyleCnt="7">
        <dgm:presLayoutVars>
          <dgm:bulletEnabled val="1"/>
        </dgm:presLayoutVars>
      </dgm:prSet>
      <dgm:spPr/>
    </dgm:pt>
    <dgm:pt modelId="{0C97FAFB-764F-49F3-B589-6A894B148B5F}" type="pres">
      <dgm:prSet presAssocID="{2E3ECBA7-BCCF-4ECF-93A0-BB2874984853}" presName="sibTrans" presStyleCnt="0"/>
      <dgm:spPr/>
    </dgm:pt>
    <dgm:pt modelId="{DA694C27-6311-4BB7-90F3-EC3A7F329C57}" type="pres">
      <dgm:prSet presAssocID="{1467A82E-271E-464D-B3DA-D696058C3276}" presName="node" presStyleLbl="node1" presStyleIdx="2" presStyleCnt="7">
        <dgm:presLayoutVars>
          <dgm:bulletEnabled val="1"/>
        </dgm:presLayoutVars>
      </dgm:prSet>
      <dgm:spPr/>
    </dgm:pt>
    <dgm:pt modelId="{E867BFC0-889A-49DE-9B54-DA1C815743A4}" type="pres">
      <dgm:prSet presAssocID="{8C77BD3C-6960-41E9-8B46-C0FDE3551366}" presName="sibTrans" presStyleCnt="0"/>
      <dgm:spPr/>
    </dgm:pt>
    <dgm:pt modelId="{3C5FC70F-90C9-475C-BF64-A7B6C598C395}" type="pres">
      <dgm:prSet presAssocID="{18818802-F920-470C-AEAB-00A29E2B39FC}" presName="node" presStyleLbl="node1" presStyleIdx="3" presStyleCnt="7">
        <dgm:presLayoutVars>
          <dgm:bulletEnabled val="1"/>
        </dgm:presLayoutVars>
      </dgm:prSet>
      <dgm:spPr/>
    </dgm:pt>
    <dgm:pt modelId="{88704CDB-9B90-43F8-80DA-F451EBECEBF3}" type="pres">
      <dgm:prSet presAssocID="{2A25C3A6-7E7D-4C9C-8B0F-410B10B6BF04}" presName="sibTrans" presStyleCnt="0"/>
      <dgm:spPr/>
    </dgm:pt>
    <dgm:pt modelId="{E0D31682-A986-47AA-8681-6FFDC0B50C48}" type="pres">
      <dgm:prSet presAssocID="{8DC74E4F-7E59-4126-BC32-56E9E60E36E9}" presName="node" presStyleLbl="node1" presStyleIdx="4" presStyleCnt="7">
        <dgm:presLayoutVars>
          <dgm:bulletEnabled val="1"/>
        </dgm:presLayoutVars>
      </dgm:prSet>
      <dgm:spPr/>
    </dgm:pt>
    <dgm:pt modelId="{E770436A-6EB8-4BED-B17E-B4A602F2486D}" type="pres">
      <dgm:prSet presAssocID="{58DE51A2-977F-4913-A0F7-87A497B85979}" presName="sibTrans" presStyleCnt="0"/>
      <dgm:spPr/>
    </dgm:pt>
    <dgm:pt modelId="{5DF89A61-DFDB-4685-93DB-94C8E4BD0AF0}" type="pres">
      <dgm:prSet presAssocID="{E90A756D-1866-4E2B-A1C3-89B45E55A62A}" presName="node" presStyleLbl="node1" presStyleIdx="5" presStyleCnt="7">
        <dgm:presLayoutVars>
          <dgm:bulletEnabled val="1"/>
        </dgm:presLayoutVars>
      </dgm:prSet>
      <dgm:spPr/>
    </dgm:pt>
    <dgm:pt modelId="{E77FA4A9-E940-441B-A3DC-0318DC5FD9E2}" type="pres">
      <dgm:prSet presAssocID="{C380B7D4-BADD-430D-98FC-933FB2EAD1F7}" presName="sibTrans" presStyleCnt="0"/>
      <dgm:spPr/>
    </dgm:pt>
    <dgm:pt modelId="{3004526E-E5B7-404C-9CE2-94683C78A8C1}" type="pres">
      <dgm:prSet presAssocID="{306F0C23-E8F0-4D2A-8655-8FC7658FAE3C}" presName="node" presStyleLbl="node1" presStyleIdx="6" presStyleCnt="7" custScaleX="157076" custScaleY="137988">
        <dgm:presLayoutVars>
          <dgm:bulletEnabled val="1"/>
        </dgm:presLayoutVars>
      </dgm:prSet>
      <dgm:spPr/>
    </dgm:pt>
  </dgm:ptLst>
  <dgm:cxnLst>
    <dgm:cxn modelId="{F51B3404-2224-4FEE-AF13-AF5FB016375C}" type="presOf" srcId="{8DC74E4F-7E59-4126-BC32-56E9E60E36E9}" destId="{E0D31682-A986-47AA-8681-6FFDC0B50C48}" srcOrd="0" destOrd="0" presId="urn:microsoft.com/office/officeart/2005/8/layout/default"/>
    <dgm:cxn modelId="{D533180F-C8F5-4865-9176-F7BC8C39C4EF}" type="presOf" srcId="{E90A756D-1866-4E2B-A1C3-89B45E55A62A}" destId="{5DF89A61-DFDB-4685-93DB-94C8E4BD0AF0}" srcOrd="0" destOrd="0" presId="urn:microsoft.com/office/officeart/2005/8/layout/default"/>
    <dgm:cxn modelId="{10F24C32-105D-4109-8DB4-0ADFAE96FAC1}" srcId="{7A270DEB-F9D8-4D96-A01C-CB887757DEF0}" destId="{A100DA01-5033-476F-BAE1-DE07B375E860}" srcOrd="0" destOrd="0" parTransId="{364A652F-8C65-4C80-B449-294E20511F2A}" sibTransId="{51512B61-9016-4C77-B18C-70D7AC775BBA}"/>
    <dgm:cxn modelId="{83AFD044-3D8E-4E54-AE6D-59D8D558B930}" srcId="{7A270DEB-F9D8-4D96-A01C-CB887757DEF0}" destId="{8DC74E4F-7E59-4126-BC32-56E9E60E36E9}" srcOrd="4" destOrd="0" parTransId="{C8D032D5-0AF3-4CDE-8F64-A9725901EE9B}" sibTransId="{58DE51A2-977F-4913-A0F7-87A497B85979}"/>
    <dgm:cxn modelId="{0B7FE36C-8713-43CB-8ED3-04C70B4FB350}" type="presOf" srcId="{7A270DEB-F9D8-4D96-A01C-CB887757DEF0}" destId="{3B956112-CCF9-42F1-8480-A249A00DBC04}" srcOrd="0" destOrd="0" presId="urn:microsoft.com/office/officeart/2005/8/layout/default"/>
    <dgm:cxn modelId="{4C848675-70BA-4174-AC31-F8F20B9E6FCA}" srcId="{7A270DEB-F9D8-4D96-A01C-CB887757DEF0}" destId="{E90A756D-1866-4E2B-A1C3-89B45E55A62A}" srcOrd="5" destOrd="0" parTransId="{5321EB30-6C41-4390-A4FB-B03502254CAB}" sibTransId="{C380B7D4-BADD-430D-98FC-933FB2EAD1F7}"/>
    <dgm:cxn modelId="{436BAA83-E56F-4D94-B6AC-474E5C19941E}" type="presOf" srcId="{4E982296-D3A9-4EF4-9664-6F2A9673AB38}" destId="{82331A12-B9F0-48ED-9FD2-8112444A2721}" srcOrd="0" destOrd="0" presId="urn:microsoft.com/office/officeart/2005/8/layout/default"/>
    <dgm:cxn modelId="{6FD002A7-1AD4-4026-8E93-37BA544183F7}" srcId="{7A270DEB-F9D8-4D96-A01C-CB887757DEF0}" destId="{4E982296-D3A9-4EF4-9664-6F2A9673AB38}" srcOrd="1" destOrd="0" parTransId="{3796C775-7D55-401A-8CB6-7CFDA91FD775}" sibTransId="{2E3ECBA7-BCCF-4ECF-93A0-BB2874984853}"/>
    <dgm:cxn modelId="{D69482B6-53A4-4B47-9383-D1CE47EC0372}" type="presOf" srcId="{306F0C23-E8F0-4D2A-8655-8FC7658FAE3C}" destId="{3004526E-E5B7-404C-9CE2-94683C78A8C1}" srcOrd="0" destOrd="0" presId="urn:microsoft.com/office/officeart/2005/8/layout/default"/>
    <dgm:cxn modelId="{CD02D8BE-C9A9-4A7F-942A-733367FC0DB8}" srcId="{7A270DEB-F9D8-4D96-A01C-CB887757DEF0}" destId="{1467A82E-271E-464D-B3DA-D696058C3276}" srcOrd="2" destOrd="0" parTransId="{0D041D59-F8C2-4391-BF6E-0C9DFC68DF1F}" sibTransId="{8C77BD3C-6960-41E9-8B46-C0FDE3551366}"/>
    <dgm:cxn modelId="{333965D1-4C8B-456D-B127-731E0794FD36}" type="presOf" srcId="{A100DA01-5033-476F-BAE1-DE07B375E860}" destId="{1ADAF366-0607-4E4D-A99E-ACD034CBE1E3}" srcOrd="0" destOrd="0" presId="urn:microsoft.com/office/officeart/2005/8/layout/default"/>
    <dgm:cxn modelId="{750368D6-E64D-4AFF-BD89-F797209BB8B1}" srcId="{7A270DEB-F9D8-4D96-A01C-CB887757DEF0}" destId="{18818802-F920-470C-AEAB-00A29E2B39FC}" srcOrd="3" destOrd="0" parTransId="{34599C1D-238D-4B1B-BF43-4010F9C1B0C6}" sibTransId="{2A25C3A6-7E7D-4C9C-8B0F-410B10B6BF04}"/>
    <dgm:cxn modelId="{93A08ADD-1B3D-453A-9642-79D5A993A2FA}" srcId="{7A270DEB-F9D8-4D96-A01C-CB887757DEF0}" destId="{306F0C23-E8F0-4D2A-8655-8FC7658FAE3C}" srcOrd="6" destOrd="0" parTransId="{223125C1-0506-41FF-ABF2-24B5E7EF04F7}" sibTransId="{FFEF5C13-E60C-4072-8002-BD72F7F75337}"/>
    <dgm:cxn modelId="{225B36ED-2E8E-4D6B-9B9A-C0560F990686}" type="presOf" srcId="{1467A82E-271E-464D-B3DA-D696058C3276}" destId="{DA694C27-6311-4BB7-90F3-EC3A7F329C57}" srcOrd="0" destOrd="0" presId="urn:microsoft.com/office/officeart/2005/8/layout/default"/>
    <dgm:cxn modelId="{8382E6F6-DD91-4BC0-BF88-A9C16C9BC7C4}" type="presOf" srcId="{18818802-F920-470C-AEAB-00A29E2B39FC}" destId="{3C5FC70F-90C9-475C-BF64-A7B6C598C395}" srcOrd="0" destOrd="0" presId="urn:microsoft.com/office/officeart/2005/8/layout/default"/>
    <dgm:cxn modelId="{F793E28B-D306-49C1-A7F3-837B0B27EE73}" type="presParOf" srcId="{3B956112-CCF9-42F1-8480-A249A00DBC04}" destId="{1ADAF366-0607-4E4D-A99E-ACD034CBE1E3}" srcOrd="0" destOrd="0" presId="urn:microsoft.com/office/officeart/2005/8/layout/default"/>
    <dgm:cxn modelId="{893235DC-F1C9-44EB-AE12-597959EB1868}" type="presParOf" srcId="{3B956112-CCF9-42F1-8480-A249A00DBC04}" destId="{F5001B41-23B2-4BFE-8654-C998EF56D46E}" srcOrd="1" destOrd="0" presId="urn:microsoft.com/office/officeart/2005/8/layout/default"/>
    <dgm:cxn modelId="{069637D7-6839-4365-B137-18F9C01E10FB}" type="presParOf" srcId="{3B956112-CCF9-42F1-8480-A249A00DBC04}" destId="{82331A12-B9F0-48ED-9FD2-8112444A2721}" srcOrd="2" destOrd="0" presId="urn:microsoft.com/office/officeart/2005/8/layout/default"/>
    <dgm:cxn modelId="{64297811-CE9F-4102-8777-850E41B62A50}" type="presParOf" srcId="{3B956112-CCF9-42F1-8480-A249A00DBC04}" destId="{0C97FAFB-764F-49F3-B589-6A894B148B5F}" srcOrd="3" destOrd="0" presId="urn:microsoft.com/office/officeart/2005/8/layout/default"/>
    <dgm:cxn modelId="{D5F8ACE7-6515-40E4-9D1A-F00EE784C892}" type="presParOf" srcId="{3B956112-CCF9-42F1-8480-A249A00DBC04}" destId="{DA694C27-6311-4BB7-90F3-EC3A7F329C57}" srcOrd="4" destOrd="0" presId="urn:microsoft.com/office/officeart/2005/8/layout/default"/>
    <dgm:cxn modelId="{D2A1A9C2-B262-42F3-8A9D-36DC63832CB4}" type="presParOf" srcId="{3B956112-CCF9-42F1-8480-A249A00DBC04}" destId="{E867BFC0-889A-49DE-9B54-DA1C815743A4}" srcOrd="5" destOrd="0" presId="urn:microsoft.com/office/officeart/2005/8/layout/default"/>
    <dgm:cxn modelId="{00A6EBBB-E09D-4B68-BD17-2420234FCF23}" type="presParOf" srcId="{3B956112-CCF9-42F1-8480-A249A00DBC04}" destId="{3C5FC70F-90C9-475C-BF64-A7B6C598C395}" srcOrd="6" destOrd="0" presId="urn:microsoft.com/office/officeart/2005/8/layout/default"/>
    <dgm:cxn modelId="{A5AD3867-1463-42AB-A7C6-CFE88C382AA0}" type="presParOf" srcId="{3B956112-CCF9-42F1-8480-A249A00DBC04}" destId="{88704CDB-9B90-43F8-80DA-F451EBECEBF3}" srcOrd="7" destOrd="0" presId="urn:microsoft.com/office/officeart/2005/8/layout/default"/>
    <dgm:cxn modelId="{2B9293C8-C319-4EDA-B097-082BADE732DA}" type="presParOf" srcId="{3B956112-CCF9-42F1-8480-A249A00DBC04}" destId="{E0D31682-A986-47AA-8681-6FFDC0B50C48}" srcOrd="8" destOrd="0" presId="urn:microsoft.com/office/officeart/2005/8/layout/default"/>
    <dgm:cxn modelId="{862266AA-FBE3-4E49-BF34-18037BECE79D}" type="presParOf" srcId="{3B956112-CCF9-42F1-8480-A249A00DBC04}" destId="{E770436A-6EB8-4BED-B17E-B4A602F2486D}" srcOrd="9" destOrd="0" presId="urn:microsoft.com/office/officeart/2005/8/layout/default"/>
    <dgm:cxn modelId="{E567ADF2-9AF7-4282-BAA3-5A3B5A9DA086}" type="presParOf" srcId="{3B956112-CCF9-42F1-8480-A249A00DBC04}" destId="{5DF89A61-DFDB-4685-93DB-94C8E4BD0AF0}" srcOrd="10" destOrd="0" presId="urn:microsoft.com/office/officeart/2005/8/layout/default"/>
    <dgm:cxn modelId="{2FF8B61A-1038-4964-BDAE-E13BF3FA82E3}" type="presParOf" srcId="{3B956112-CCF9-42F1-8480-A249A00DBC04}" destId="{E77FA4A9-E940-441B-A3DC-0318DC5FD9E2}" srcOrd="11" destOrd="0" presId="urn:microsoft.com/office/officeart/2005/8/layout/default"/>
    <dgm:cxn modelId="{C422367A-2C73-47CB-8A5E-6CC4A6AF5A75}" type="presParOf" srcId="{3B956112-CCF9-42F1-8480-A249A00DBC04}" destId="{3004526E-E5B7-404C-9CE2-94683C78A8C1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A8DEF9-5822-45E1-BEF5-80B34481B25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FCBBD6E-DFF7-473E-AB32-715B6C51916B}">
      <dgm:prSet/>
      <dgm:spPr/>
      <dgm:t>
        <a:bodyPr/>
        <a:lstStyle/>
        <a:p>
          <a:r>
            <a:rPr lang="en-CA" b="0" i="0"/>
            <a:t>Internet Gateway (IGW): Provides public access to web servers </a:t>
          </a:r>
          <a:endParaRPr lang="en-US"/>
        </a:p>
      </dgm:t>
    </dgm:pt>
    <dgm:pt modelId="{4DDF33C6-131D-4EB3-B297-325235B0E6E2}" type="parTrans" cxnId="{CE61478C-D8C4-44C5-9AF6-7D77F64D6FED}">
      <dgm:prSet/>
      <dgm:spPr/>
      <dgm:t>
        <a:bodyPr/>
        <a:lstStyle/>
        <a:p>
          <a:endParaRPr lang="en-US"/>
        </a:p>
      </dgm:t>
    </dgm:pt>
    <dgm:pt modelId="{DF857FC2-C2D4-4F5F-9048-B954371AD6A9}" type="sibTrans" cxnId="{CE61478C-D8C4-44C5-9AF6-7D77F64D6FED}">
      <dgm:prSet/>
      <dgm:spPr/>
      <dgm:t>
        <a:bodyPr/>
        <a:lstStyle/>
        <a:p>
          <a:endParaRPr lang="en-US"/>
        </a:p>
      </dgm:t>
    </dgm:pt>
    <dgm:pt modelId="{19AA677E-2DE1-4D87-8E32-A2F50112CF14}">
      <dgm:prSet/>
      <dgm:spPr/>
      <dgm:t>
        <a:bodyPr/>
        <a:lstStyle/>
        <a:p>
          <a:r>
            <a:rPr lang="en-CA" b="0" i="0"/>
            <a:t>NAT Gateway (NAT GW): Allows private resources to access internet (for updates) </a:t>
          </a:r>
          <a:endParaRPr lang="en-US"/>
        </a:p>
      </dgm:t>
    </dgm:pt>
    <dgm:pt modelId="{264641F9-CB16-4BCD-A57D-EC4546622D11}" type="parTrans" cxnId="{004C3F5F-7FBB-4910-A375-940C0B751C75}">
      <dgm:prSet/>
      <dgm:spPr/>
      <dgm:t>
        <a:bodyPr/>
        <a:lstStyle/>
        <a:p>
          <a:endParaRPr lang="en-US"/>
        </a:p>
      </dgm:t>
    </dgm:pt>
    <dgm:pt modelId="{68AF6F27-C449-4C15-92C5-D909BEBB439D}" type="sibTrans" cxnId="{004C3F5F-7FBB-4910-A375-940C0B751C75}">
      <dgm:prSet/>
      <dgm:spPr/>
      <dgm:t>
        <a:bodyPr/>
        <a:lstStyle/>
        <a:p>
          <a:endParaRPr lang="en-US"/>
        </a:p>
      </dgm:t>
    </dgm:pt>
    <dgm:pt modelId="{F6C2E411-B8CB-4093-9961-594E9EB90C93}">
      <dgm:prSet/>
      <dgm:spPr/>
      <dgm:t>
        <a:bodyPr/>
        <a:lstStyle/>
        <a:p>
          <a:r>
            <a:rPr lang="en-CA" b="0" i="0"/>
            <a:t>Web EC2 instance: </a:t>
          </a:r>
          <a:endParaRPr lang="en-US"/>
        </a:p>
      </dgm:t>
    </dgm:pt>
    <dgm:pt modelId="{4A068E45-3824-485A-BBA9-EAF195773120}" type="parTrans" cxnId="{A8C2999B-5931-45FD-890A-9F987FFB99CC}">
      <dgm:prSet/>
      <dgm:spPr/>
      <dgm:t>
        <a:bodyPr/>
        <a:lstStyle/>
        <a:p>
          <a:endParaRPr lang="en-US"/>
        </a:p>
      </dgm:t>
    </dgm:pt>
    <dgm:pt modelId="{10BD5AF1-CC96-4CC8-A8C5-D2201A33E733}" type="sibTrans" cxnId="{A8C2999B-5931-45FD-890A-9F987FFB99CC}">
      <dgm:prSet/>
      <dgm:spPr/>
      <dgm:t>
        <a:bodyPr/>
        <a:lstStyle/>
        <a:p>
          <a:endParaRPr lang="en-US"/>
        </a:p>
      </dgm:t>
    </dgm:pt>
    <dgm:pt modelId="{F7B93771-420D-4A5D-B00E-AB438A79E238}">
      <dgm:prSet/>
      <dgm:spPr/>
      <dgm:t>
        <a:bodyPr/>
        <a:lstStyle/>
        <a:p>
          <a:r>
            <a:rPr lang="en-CA" b="0" i="0"/>
            <a:t>Elastic IP </a:t>
          </a:r>
          <a:endParaRPr lang="en-US"/>
        </a:p>
      </dgm:t>
    </dgm:pt>
    <dgm:pt modelId="{DEEB2D7E-C355-421D-911F-A807C36914D7}" type="parTrans" cxnId="{DF587E8B-CD9F-4053-AAF5-96D3997B6FB3}">
      <dgm:prSet/>
      <dgm:spPr/>
      <dgm:t>
        <a:bodyPr/>
        <a:lstStyle/>
        <a:p>
          <a:endParaRPr lang="en-US"/>
        </a:p>
      </dgm:t>
    </dgm:pt>
    <dgm:pt modelId="{0AAA35EA-7F42-487E-AE09-462D3377AD54}" type="sibTrans" cxnId="{DF587E8B-CD9F-4053-AAF5-96D3997B6FB3}">
      <dgm:prSet/>
      <dgm:spPr/>
      <dgm:t>
        <a:bodyPr/>
        <a:lstStyle/>
        <a:p>
          <a:endParaRPr lang="en-US"/>
        </a:p>
      </dgm:t>
    </dgm:pt>
    <dgm:pt modelId="{F73BC651-01A7-4AB8-BFFA-2FE26584F6BB}">
      <dgm:prSet/>
      <dgm:spPr/>
      <dgm:t>
        <a:bodyPr/>
        <a:lstStyle/>
        <a:p>
          <a:r>
            <a:rPr lang="en-CA" b="0" i="0"/>
            <a:t>Apache server (httpd) installed </a:t>
          </a:r>
          <a:endParaRPr lang="en-US"/>
        </a:p>
      </dgm:t>
    </dgm:pt>
    <dgm:pt modelId="{65A36137-C64D-4AC3-AAFD-DEA5F2E63ED0}" type="parTrans" cxnId="{BF4B4963-C715-4504-B92D-700AA9C71EBB}">
      <dgm:prSet/>
      <dgm:spPr/>
      <dgm:t>
        <a:bodyPr/>
        <a:lstStyle/>
        <a:p>
          <a:endParaRPr lang="en-US"/>
        </a:p>
      </dgm:t>
    </dgm:pt>
    <dgm:pt modelId="{2BAC1670-49DB-490B-B77C-0FF96D8F2EC4}" type="sibTrans" cxnId="{BF4B4963-C715-4504-B92D-700AA9C71EBB}">
      <dgm:prSet/>
      <dgm:spPr/>
      <dgm:t>
        <a:bodyPr/>
        <a:lstStyle/>
        <a:p>
          <a:endParaRPr lang="en-US"/>
        </a:p>
      </dgm:t>
    </dgm:pt>
    <dgm:pt modelId="{79DC151D-F440-4C68-BDDC-1FF2A38687BF}">
      <dgm:prSet/>
      <dgm:spPr/>
      <dgm:t>
        <a:bodyPr/>
        <a:lstStyle/>
        <a:p>
          <a:r>
            <a:rPr lang="en-CA" b="0" i="0"/>
            <a:t>Outputs "Hello from WEBSERVER-MYPROJECT" </a:t>
          </a:r>
          <a:endParaRPr lang="en-US"/>
        </a:p>
      </dgm:t>
    </dgm:pt>
    <dgm:pt modelId="{26ACC53D-9E48-4FAC-8D09-289A42047E09}" type="parTrans" cxnId="{50047080-48B6-49A5-889E-880CCB11AF4A}">
      <dgm:prSet/>
      <dgm:spPr/>
      <dgm:t>
        <a:bodyPr/>
        <a:lstStyle/>
        <a:p>
          <a:endParaRPr lang="en-US"/>
        </a:p>
      </dgm:t>
    </dgm:pt>
    <dgm:pt modelId="{12164A21-2AC1-46D2-9636-E060C0AC7C6E}" type="sibTrans" cxnId="{50047080-48B6-49A5-889E-880CCB11AF4A}">
      <dgm:prSet/>
      <dgm:spPr/>
      <dgm:t>
        <a:bodyPr/>
        <a:lstStyle/>
        <a:p>
          <a:endParaRPr lang="en-US"/>
        </a:p>
      </dgm:t>
    </dgm:pt>
    <dgm:pt modelId="{E05BB93D-D2B3-4875-91F9-01CD9F754625}">
      <dgm:prSet/>
      <dgm:spPr/>
      <dgm:t>
        <a:bodyPr/>
        <a:lstStyle/>
        <a:p>
          <a:r>
            <a:rPr lang="en-CA" b="0" i="0"/>
            <a:t>Database (EC2 or RDS): </a:t>
          </a:r>
          <a:endParaRPr lang="en-US"/>
        </a:p>
      </dgm:t>
    </dgm:pt>
    <dgm:pt modelId="{2BCFDA73-A4E7-41FD-990D-535A18C59E45}" type="parTrans" cxnId="{825ECD08-F088-4A0B-82EF-77BB68417FD5}">
      <dgm:prSet/>
      <dgm:spPr/>
      <dgm:t>
        <a:bodyPr/>
        <a:lstStyle/>
        <a:p>
          <a:endParaRPr lang="en-US"/>
        </a:p>
      </dgm:t>
    </dgm:pt>
    <dgm:pt modelId="{E757B285-9CF0-4DF7-80E8-E57EF5AA5365}" type="sibTrans" cxnId="{825ECD08-F088-4A0B-82EF-77BB68417FD5}">
      <dgm:prSet/>
      <dgm:spPr/>
      <dgm:t>
        <a:bodyPr/>
        <a:lstStyle/>
        <a:p>
          <a:endParaRPr lang="en-US"/>
        </a:p>
      </dgm:t>
    </dgm:pt>
    <dgm:pt modelId="{A3B1FF4A-3370-445E-8B92-CF4AFC172330}">
      <dgm:prSet/>
      <dgm:spPr/>
      <dgm:t>
        <a:bodyPr/>
        <a:lstStyle/>
        <a:p>
          <a:r>
            <a:rPr lang="en-CA" b="0" i="0"/>
            <a:t>Resides in private subnets </a:t>
          </a:r>
          <a:endParaRPr lang="en-US"/>
        </a:p>
      </dgm:t>
    </dgm:pt>
    <dgm:pt modelId="{D9049C59-A78F-4BC3-A936-A1A8BC682376}" type="parTrans" cxnId="{794778D8-6043-4693-8B20-2B20328DD17A}">
      <dgm:prSet/>
      <dgm:spPr/>
      <dgm:t>
        <a:bodyPr/>
        <a:lstStyle/>
        <a:p>
          <a:endParaRPr lang="en-US"/>
        </a:p>
      </dgm:t>
    </dgm:pt>
    <dgm:pt modelId="{EC3AF2E7-D5D2-4F73-B948-2A9622ABA581}" type="sibTrans" cxnId="{794778D8-6043-4693-8B20-2B20328DD17A}">
      <dgm:prSet/>
      <dgm:spPr/>
      <dgm:t>
        <a:bodyPr/>
        <a:lstStyle/>
        <a:p>
          <a:endParaRPr lang="en-US"/>
        </a:p>
      </dgm:t>
    </dgm:pt>
    <dgm:pt modelId="{17B61A47-69FC-4688-A795-3EC4B6274C69}">
      <dgm:prSet/>
      <dgm:spPr/>
      <dgm:t>
        <a:bodyPr/>
        <a:lstStyle/>
        <a:p>
          <a:r>
            <a:rPr lang="en-CA" b="0" i="0"/>
            <a:t>Accepts traffic from Web EC2 only through port 3306 or 5432 </a:t>
          </a:r>
          <a:endParaRPr lang="en-US"/>
        </a:p>
      </dgm:t>
    </dgm:pt>
    <dgm:pt modelId="{86D6E8F8-B84B-4377-9D2D-D44C3AB9A355}" type="parTrans" cxnId="{9E8EFDAC-088A-4684-82BD-D6A3EBA8A41E}">
      <dgm:prSet/>
      <dgm:spPr/>
      <dgm:t>
        <a:bodyPr/>
        <a:lstStyle/>
        <a:p>
          <a:endParaRPr lang="en-US"/>
        </a:p>
      </dgm:t>
    </dgm:pt>
    <dgm:pt modelId="{E66DECD1-4922-4AD4-BFBA-D461DEB5578B}" type="sibTrans" cxnId="{9E8EFDAC-088A-4684-82BD-D6A3EBA8A41E}">
      <dgm:prSet/>
      <dgm:spPr/>
      <dgm:t>
        <a:bodyPr/>
        <a:lstStyle/>
        <a:p>
          <a:endParaRPr lang="en-US"/>
        </a:p>
      </dgm:t>
    </dgm:pt>
    <dgm:pt modelId="{08B46F35-3B8F-42ED-A469-03C458D7921F}">
      <dgm:prSet/>
      <dgm:spPr/>
      <dgm:t>
        <a:bodyPr/>
        <a:lstStyle/>
        <a:p>
          <a:r>
            <a:rPr lang="en-CA" b="0" i="0"/>
            <a:t>Security Groups: </a:t>
          </a:r>
          <a:endParaRPr lang="en-US"/>
        </a:p>
      </dgm:t>
    </dgm:pt>
    <dgm:pt modelId="{7A2BAE8E-997F-45F7-A9F3-E2341DEDBFBA}" type="parTrans" cxnId="{9BFEA9DA-BAC6-4C39-B5DA-524BA9EE2948}">
      <dgm:prSet/>
      <dgm:spPr/>
      <dgm:t>
        <a:bodyPr/>
        <a:lstStyle/>
        <a:p>
          <a:endParaRPr lang="en-US"/>
        </a:p>
      </dgm:t>
    </dgm:pt>
    <dgm:pt modelId="{0701F235-A708-40EB-B700-E1EDFF64511C}" type="sibTrans" cxnId="{9BFEA9DA-BAC6-4C39-B5DA-524BA9EE2948}">
      <dgm:prSet/>
      <dgm:spPr/>
      <dgm:t>
        <a:bodyPr/>
        <a:lstStyle/>
        <a:p>
          <a:endParaRPr lang="en-US"/>
        </a:p>
      </dgm:t>
    </dgm:pt>
    <dgm:pt modelId="{EA545F84-77AB-4E58-B808-E0E1AA954A58}">
      <dgm:prSet/>
      <dgm:spPr/>
      <dgm:t>
        <a:bodyPr/>
        <a:lstStyle/>
        <a:p>
          <a:r>
            <a:rPr lang="en-CA" b="0" i="0"/>
            <a:t>Web SG: Open ports 80, 443, 22 </a:t>
          </a:r>
          <a:endParaRPr lang="en-US"/>
        </a:p>
      </dgm:t>
    </dgm:pt>
    <dgm:pt modelId="{513432BA-77B5-4F0A-8DB2-66FBAB851CCF}" type="parTrans" cxnId="{D177AED4-FE09-4201-B3EC-3714D48FADF7}">
      <dgm:prSet/>
      <dgm:spPr/>
      <dgm:t>
        <a:bodyPr/>
        <a:lstStyle/>
        <a:p>
          <a:endParaRPr lang="en-US"/>
        </a:p>
      </dgm:t>
    </dgm:pt>
    <dgm:pt modelId="{302803E7-D090-43EA-89B1-8C4045E2C292}" type="sibTrans" cxnId="{D177AED4-FE09-4201-B3EC-3714D48FADF7}">
      <dgm:prSet/>
      <dgm:spPr/>
      <dgm:t>
        <a:bodyPr/>
        <a:lstStyle/>
        <a:p>
          <a:endParaRPr lang="en-US"/>
        </a:p>
      </dgm:t>
    </dgm:pt>
    <dgm:pt modelId="{D4D55563-8B7B-48E1-84FF-F34A047F3378}">
      <dgm:prSet/>
      <dgm:spPr/>
      <dgm:t>
        <a:bodyPr/>
        <a:lstStyle/>
        <a:p>
          <a:r>
            <a:rPr lang="en-CA" b="0" i="0"/>
            <a:t>DB SG: Allows access from web SG only</a:t>
          </a:r>
          <a:endParaRPr lang="en-US"/>
        </a:p>
      </dgm:t>
    </dgm:pt>
    <dgm:pt modelId="{2A51CF99-BF39-46FC-AD75-AF1A1F1A157B}" type="parTrans" cxnId="{BAE4A0B5-BC0C-4EDD-BF7A-3A09CBC6859C}">
      <dgm:prSet/>
      <dgm:spPr/>
      <dgm:t>
        <a:bodyPr/>
        <a:lstStyle/>
        <a:p>
          <a:endParaRPr lang="en-US"/>
        </a:p>
      </dgm:t>
    </dgm:pt>
    <dgm:pt modelId="{1BD8D85A-CE57-4216-BF71-1460CAA214AE}" type="sibTrans" cxnId="{BAE4A0B5-BC0C-4EDD-BF7A-3A09CBC6859C}">
      <dgm:prSet/>
      <dgm:spPr/>
      <dgm:t>
        <a:bodyPr/>
        <a:lstStyle/>
        <a:p>
          <a:endParaRPr lang="en-US"/>
        </a:p>
      </dgm:t>
    </dgm:pt>
    <dgm:pt modelId="{586407E0-F2C7-4187-8BC1-894825BBF567}" type="pres">
      <dgm:prSet presAssocID="{3EA8DEF9-5822-45E1-BEF5-80B34481B253}" presName="diagram" presStyleCnt="0">
        <dgm:presLayoutVars>
          <dgm:dir/>
          <dgm:resizeHandles val="exact"/>
        </dgm:presLayoutVars>
      </dgm:prSet>
      <dgm:spPr/>
    </dgm:pt>
    <dgm:pt modelId="{E1026C06-7947-48B2-8469-2EC705C51ACD}" type="pres">
      <dgm:prSet presAssocID="{5FCBBD6E-DFF7-473E-AB32-715B6C51916B}" presName="node" presStyleLbl="node1" presStyleIdx="0" presStyleCnt="12">
        <dgm:presLayoutVars>
          <dgm:bulletEnabled val="1"/>
        </dgm:presLayoutVars>
      </dgm:prSet>
      <dgm:spPr/>
    </dgm:pt>
    <dgm:pt modelId="{B77F7746-FFF5-45D8-9E0E-2DE26A35B99F}" type="pres">
      <dgm:prSet presAssocID="{DF857FC2-C2D4-4F5F-9048-B954371AD6A9}" presName="sibTrans" presStyleCnt="0"/>
      <dgm:spPr/>
    </dgm:pt>
    <dgm:pt modelId="{CD561518-5427-4751-AECC-ED3E8BA252E5}" type="pres">
      <dgm:prSet presAssocID="{19AA677E-2DE1-4D87-8E32-A2F50112CF14}" presName="node" presStyleLbl="node1" presStyleIdx="1" presStyleCnt="12">
        <dgm:presLayoutVars>
          <dgm:bulletEnabled val="1"/>
        </dgm:presLayoutVars>
      </dgm:prSet>
      <dgm:spPr/>
    </dgm:pt>
    <dgm:pt modelId="{0D870FFC-6A21-4BE0-B090-4003F4DB3DDF}" type="pres">
      <dgm:prSet presAssocID="{68AF6F27-C449-4C15-92C5-D909BEBB439D}" presName="sibTrans" presStyleCnt="0"/>
      <dgm:spPr/>
    </dgm:pt>
    <dgm:pt modelId="{D1BAEF6D-E30F-4CF3-AC85-EB5DAF41D023}" type="pres">
      <dgm:prSet presAssocID="{F6C2E411-B8CB-4093-9961-594E9EB90C93}" presName="node" presStyleLbl="node1" presStyleIdx="2" presStyleCnt="12">
        <dgm:presLayoutVars>
          <dgm:bulletEnabled val="1"/>
        </dgm:presLayoutVars>
      </dgm:prSet>
      <dgm:spPr/>
    </dgm:pt>
    <dgm:pt modelId="{558C5E8E-8A1B-4A8E-B597-E45BDCE44C08}" type="pres">
      <dgm:prSet presAssocID="{10BD5AF1-CC96-4CC8-A8C5-D2201A33E733}" presName="sibTrans" presStyleCnt="0"/>
      <dgm:spPr/>
    </dgm:pt>
    <dgm:pt modelId="{530F2AE5-B5AB-4CFF-97B9-B47B86025EDB}" type="pres">
      <dgm:prSet presAssocID="{F7B93771-420D-4A5D-B00E-AB438A79E238}" presName="node" presStyleLbl="node1" presStyleIdx="3" presStyleCnt="12">
        <dgm:presLayoutVars>
          <dgm:bulletEnabled val="1"/>
        </dgm:presLayoutVars>
      </dgm:prSet>
      <dgm:spPr/>
    </dgm:pt>
    <dgm:pt modelId="{C8AD8B95-5C66-49A2-8C39-B943B3FD1604}" type="pres">
      <dgm:prSet presAssocID="{0AAA35EA-7F42-487E-AE09-462D3377AD54}" presName="sibTrans" presStyleCnt="0"/>
      <dgm:spPr/>
    </dgm:pt>
    <dgm:pt modelId="{8F48EA63-A75E-42FF-BCBE-29068BD82217}" type="pres">
      <dgm:prSet presAssocID="{F73BC651-01A7-4AB8-BFFA-2FE26584F6BB}" presName="node" presStyleLbl="node1" presStyleIdx="4" presStyleCnt="12">
        <dgm:presLayoutVars>
          <dgm:bulletEnabled val="1"/>
        </dgm:presLayoutVars>
      </dgm:prSet>
      <dgm:spPr/>
    </dgm:pt>
    <dgm:pt modelId="{8B770DCA-AEBB-45D6-A4D8-4A8EA39766CA}" type="pres">
      <dgm:prSet presAssocID="{2BAC1670-49DB-490B-B77C-0FF96D8F2EC4}" presName="sibTrans" presStyleCnt="0"/>
      <dgm:spPr/>
    </dgm:pt>
    <dgm:pt modelId="{461CE8A1-5A8C-4C0A-90E4-6C347BE0BC3F}" type="pres">
      <dgm:prSet presAssocID="{79DC151D-F440-4C68-BDDC-1FF2A38687BF}" presName="node" presStyleLbl="node1" presStyleIdx="5" presStyleCnt="12">
        <dgm:presLayoutVars>
          <dgm:bulletEnabled val="1"/>
        </dgm:presLayoutVars>
      </dgm:prSet>
      <dgm:spPr/>
    </dgm:pt>
    <dgm:pt modelId="{80F26B47-160F-417B-B0C3-DF2C4EC18C46}" type="pres">
      <dgm:prSet presAssocID="{12164A21-2AC1-46D2-9636-E060C0AC7C6E}" presName="sibTrans" presStyleCnt="0"/>
      <dgm:spPr/>
    </dgm:pt>
    <dgm:pt modelId="{71CA012F-BF13-4DDA-9B42-8CD5F5136D05}" type="pres">
      <dgm:prSet presAssocID="{E05BB93D-D2B3-4875-91F9-01CD9F754625}" presName="node" presStyleLbl="node1" presStyleIdx="6" presStyleCnt="12">
        <dgm:presLayoutVars>
          <dgm:bulletEnabled val="1"/>
        </dgm:presLayoutVars>
      </dgm:prSet>
      <dgm:spPr/>
    </dgm:pt>
    <dgm:pt modelId="{A12F6555-FAF7-416B-B122-0524EA421C7E}" type="pres">
      <dgm:prSet presAssocID="{E757B285-9CF0-4DF7-80E8-E57EF5AA5365}" presName="sibTrans" presStyleCnt="0"/>
      <dgm:spPr/>
    </dgm:pt>
    <dgm:pt modelId="{D9114460-4E0D-4CA7-B4C9-A7701C7A4CBF}" type="pres">
      <dgm:prSet presAssocID="{A3B1FF4A-3370-445E-8B92-CF4AFC172330}" presName="node" presStyleLbl="node1" presStyleIdx="7" presStyleCnt="12">
        <dgm:presLayoutVars>
          <dgm:bulletEnabled val="1"/>
        </dgm:presLayoutVars>
      </dgm:prSet>
      <dgm:spPr/>
    </dgm:pt>
    <dgm:pt modelId="{24348769-249C-47E1-94F3-5F7FF7C86BA1}" type="pres">
      <dgm:prSet presAssocID="{EC3AF2E7-D5D2-4F73-B948-2A9622ABA581}" presName="sibTrans" presStyleCnt="0"/>
      <dgm:spPr/>
    </dgm:pt>
    <dgm:pt modelId="{13C8576C-E22E-4A9E-A10B-03E8FF1D46F0}" type="pres">
      <dgm:prSet presAssocID="{17B61A47-69FC-4688-A795-3EC4B6274C69}" presName="node" presStyleLbl="node1" presStyleIdx="8" presStyleCnt="12">
        <dgm:presLayoutVars>
          <dgm:bulletEnabled val="1"/>
        </dgm:presLayoutVars>
      </dgm:prSet>
      <dgm:spPr/>
    </dgm:pt>
    <dgm:pt modelId="{D17161E3-EA50-41D5-95ED-200E474BD609}" type="pres">
      <dgm:prSet presAssocID="{E66DECD1-4922-4AD4-BFBA-D461DEB5578B}" presName="sibTrans" presStyleCnt="0"/>
      <dgm:spPr/>
    </dgm:pt>
    <dgm:pt modelId="{1EF49AD8-B3EC-456E-86AC-0042CA991210}" type="pres">
      <dgm:prSet presAssocID="{08B46F35-3B8F-42ED-A469-03C458D7921F}" presName="node" presStyleLbl="node1" presStyleIdx="9" presStyleCnt="12">
        <dgm:presLayoutVars>
          <dgm:bulletEnabled val="1"/>
        </dgm:presLayoutVars>
      </dgm:prSet>
      <dgm:spPr/>
    </dgm:pt>
    <dgm:pt modelId="{24413433-08BE-41F8-B31F-E169AF18EEE3}" type="pres">
      <dgm:prSet presAssocID="{0701F235-A708-40EB-B700-E1EDFF64511C}" presName="sibTrans" presStyleCnt="0"/>
      <dgm:spPr/>
    </dgm:pt>
    <dgm:pt modelId="{411EBDA5-ABE2-41E7-A24F-C5095E25C380}" type="pres">
      <dgm:prSet presAssocID="{EA545F84-77AB-4E58-B808-E0E1AA954A58}" presName="node" presStyleLbl="node1" presStyleIdx="10" presStyleCnt="12">
        <dgm:presLayoutVars>
          <dgm:bulletEnabled val="1"/>
        </dgm:presLayoutVars>
      </dgm:prSet>
      <dgm:spPr/>
    </dgm:pt>
    <dgm:pt modelId="{F894FA5E-C30D-4883-A76A-D1814EB42099}" type="pres">
      <dgm:prSet presAssocID="{302803E7-D090-43EA-89B1-8C4045E2C292}" presName="sibTrans" presStyleCnt="0"/>
      <dgm:spPr/>
    </dgm:pt>
    <dgm:pt modelId="{4E989C44-3F58-493D-BBED-84A0A95570F5}" type="pres">
      <dgm:prSet presAssocID="{D4D55563-8B7B-48E1-84FF-F34A047F3378}" presName="node" presStyleLbl="node1" presStyleIdx="11" presStyleCnt="12">
        <dgm:presLayoutVars>
          <dgm:bulletEnabled val="1"/>
        </dgm:presLayoutVars>
      </dgm:prSet>
      <dgm:spPr/>
    </dgm:pt>
  </dgm:ptLst>
  <dgm:cxnLst>
    <dgm:cxn modelId="{70248304-C9C3-49AD-9505-89BB1B99B509}" type="presOf" srcId="{D4D55563-8B7B-48E1-84FF-F34A047F3378}" destId="{4E989C44-3F58-493D-BBED-84A0A95570F5}" srcOrd="0" destOrd="0" presId="urn:microsoft.com/office/officeart/2005/8/layout/default"/>
    <dgm:cxn modelId="{825ECD08-F088-4A0B-82EF-77BB68417FD5}" srcId="{3EA8DEF9-5822-45E1-BEF5-80B34481B253}" destId="{E05BB93D-D2B3-4875-91F9-01CD9F754625}" srcOrd="6" destOrd="0" parTransId="{2BCFDA73-A4E7-41FD-990D-535A18C59E45}" sibTransId="{E757B285-9CF0-4DF7-80E8-E57EF5AA5365}"/>
    <dgm:cxn modelId="{004C3F5F-7FBB-4910-A375-940C0B751C75}" srcId="{3EA8DEF9-5822-45E1-BEF5-80B34481B253}" destId="{19AA677E-2DE1-4D87-8E32-A2F50112CF14}" srcOrd="1" destOrd="0" parTransId="{264641F9-CB16-4BCD-A57D-EC4546622D11}" sibTransId="{68AF6F27-C449-4C15-92C5-D909BEBB439D}"/>
    <dgm:cxn modelId="{BF4B4963-C715-4504-B92D-700AA9C71EBB}" srcId="{3EA8DEF9-5822-45E1-BEF5-80B34481B253}" destId="{F73BC651-01A7-4AB8-BFFA-2FE26584F6BB}" srcOrd="4" destOrd="0" parTransId="{65A36137-C64D-4AC3-AAFD-DEA5F2E63ED0}" sibTransId="{2BAC1670-49DB-490B-B77C-0FF96D8F2EC4}"/>
    <dgm:cxn modelId="{09D8596A-A9B9-41D9-B77E-647D0D7519D3}" type="presOf" srcId="{19AA677E-2DE1-4D87-8E32-A2F50112CF14}" destId="{CD561518-5427-4751-AECC-ED3E8BA252E5}" srcOrd="0" destOrd="0" presId="urn:microsoft.com/office/officeart/2005/8/layout/default"/>
    <dgm:cxn modelId="{9BD5C34E-B733-4EB0-9F34-D92BD6904153}" type="presOf" srcId="{E05BB93D-D2B3-4875-91F9-01CD9F754625}" destId="{71CA012F-BF13-4DDA-9B42-8CD5F5136D05}" srcOrd="0" destOrd="0" presId="urn:microsoft.com/office/officeart/2005/8/layout/default"/>
    <dgm:cxn modelId="{D7BFEC71-2DA8-4863-A4E0-17155D672C88}" type="presOf" srcId="{F73BC651-01A7-4AB8-BFFA-2FE26584F6BB}" destId="{8F48EA63-A75E-42FF-BCBE-29068BD82217}" srcOrd="0" destOrd="0" presId="urn:microsoft.com/office/officeart/2005/8/layout/default"/>
    <dgm:cxn modelId="{E2422655-43E8-425D-9D55-3CBF7FDD75DC}" type="presOf" srcId="{F6C2E411-B8CB-4093-9961-594E9EB90C93}" destId="{D1BAEF6D-E30F-4CF3-AC85-EB5DAF41D023}" srcOrd="0" destOrd="0" presId="urn:microsoft.com/office/officeart/2005/8/layout/default"/>
    <dgm:cxn modelId="{50047080-48B6-49A5-889E-880CCB11AF4A}" srcId="{3EA8DEF9-5822-45E1-BEF5-80B34481B253}" destId="{79DC151D-F440-4C68-BDDC-1FF2A38687BF}" srcOrd="5" destOrd="0" parTransId="{26ACC53D-9E48-4FAC-8D09-289A42047E09}" sibTransId="{12164A21-2AC1-46D2-9636-E060C0AC7C6E}"/>
    <dgm:cxn modelId="{204C8585-D07F-484C-9507-42FFC513DE8A}" type="presOf" srcId="{F7B93771-420D-4A5D-B00E-AB438A79E238}" destId="{530F2AE5-B5AB-4CFF-97B9-B47B86025EDB}" srcOrd="0" destOrd="0" presId="urn:microsoft.com/office/officeart/2005/8/layout/default"/>
    <dgm:cxn modelId="{D9917088-865B-4D4E-B201-282AC6E8BD83}" type="presOf" srcId="{5FCBBD6E-DFF7-473E-AB32-715B6C51916B}" destId="{E1026C06-7947-48B2-8469-2EC705C51ACD}" srcOrd="0" destOrd="0" presId="urn:microsoft.com/office/officeart/2005/8/layout/default"/>
    <dgm:cxn modelId="{DF587E8B-CD9F-4053-AAF5-96D3997B6FB3}" srcId="{3EA8DEF9-5822-45E1-BEF5-80B34481B253}" destId="{F7B93771-420D-4A5D-B00E-AB438A79E238}" srcOrd="3" destOrd="0" parTransId="{DEEB2D7E-C355-421D-911F-A807C36914D7}" sibTransId="{0AAA35EA-7F42-487E-AE09-462D3377AD54}"/>
    <dgm:cxn modelId="{CE61478C-D8C4-44C5-9AF6-7D77F64D6FED}" srcId="{3EA8DEF9-5822-45E1-BEF5-80B34481B253}" destId="{5FCBBD6E-DFF7-473E-AB32-715B6C51916B}" srcOrd="0" destOrd="0" parTransId="{4DDF33C6-131D-4EB3-B297-325235B0E6E2}" sibTransId="{DF857FC2-C2D4-4F5F-9048-B954371AD6A9}"/>
    <dgm:cxn modelId="{A8C2999B-5931-45FD-890A-9F987FFB99CC}" srcId="{3EA8DEF9-5822-45E1-BEF5-80B34481B253}" destId="{F6C2E411-B8CB-4093-9961-594E9EB90C93}" srcOrd="2" destOrd="0" parTransId="{4A068E45-3824-485A-BBA9-EAF195773120}" sibTransId="{10BD5AF1-CC96-4CC8-A8C5-D2201A33E733}"/>
    <dgm:cxn modelId="{9E8EFDAC-088A-4684-82BD-D6A3EBA8A41E}" srcId="{3EA8DEF9-5822-45E1-BEF5-80B34481B253}" destId="{17B61A47-69FC-4688-A795-3EC4B6274C69}" srcOrd="8" destOrd="0" parTransId="{86D6E8F8-B84B-4377-9D2D-D44C3AB9A355}" sibTransId="{E66DECD1-4922-4AD4-BFBA-D461DEB5578B}"/>
    <dgm:cxn modelId="{982B45AE-5048-42F7-82ED-88DC9E435A3A}" type="presOf" srcId="{A3B1FF4A-3370-445E-8B92-CF4AFC172330}" destId="{D9114460-4E0D-4CA7-B4C9-A7701C7A4CBF}" srcOrd="0" destOrd="0" presId="urn:microsoft.com/office/officeart/2005/8/layout/default"/>
    <dgm:cxn modelId="{BAE4A0B5-BC0C-4EDD-BF7A-3A09CBC6859C}" srcId="{3EA8DEF9-5822-45E1-BEF5-80B34481B253}" destId="{D4D55563-8B7B-48E1-84FF-F34A047F3378}" srcOrd="11" destOrd="0" parTransId="{2A51CF99-BF39-46FC-AD75-AF1A1F1A157B}" sibTransId="{1BD8D85A-CE57-4216-BF71-1460CAA214AE}"/>
    <dgm:cxn modelId="{B5BB05BF-5113-4864-9BDA-BAB610766D65}" type="presOf" srcId="{08B46F35-3B8F-42ED-A469-03C458D7921F}" destId="{1EF49AD8-B3EC-456E-86AC-0042CA991210}" srcOrd="0" destOrd="0" presId="urn:microsoft.com/office/officeart/2005/8/layout/default"/>
    <dgm:cxn modelId="{AB9F89D4-6208-427F-9A4F-07BB9883CC0E}" type="presOf" srcId="{79DC151D-F440-4C68-BDDC-1FF2A38687BF}" destId="{461CE8A1-5A8C-4C0A-90E4-6C347BE0BC3F}" srcOrd="0" destOrd="0" presId="urn:microsoft.com/office/officeart/2005/8/layout/default"/>
    <dgm:cxn modelId="{D177AED4-FE09-4201-B3EC-3714D48FADF7}" srcId="{3EA8DEF9-5822-45E1-BEF5-80B34481B253}" destId="{EA545F84-77AB-4E58-B808-E0E1AA954A58}" srcOrd="10" destOrd="0" parTransId="{513432BA-77B5-4F0A-8DB2-66FBAB851CCF}" sibTransId="{302803E7-D090-43EA-89B1-8C4045E2C292}"/>
    <dgm:cxn modelId="{794778D8-6043-4693-8B20-2B20328DD17A}" srcId="{3EA8DEF9-5822-45E1-BEF5-80B34481B253}" destId="{A3B1FF4A-3370-445E-8B92-CF4AFC172330}" srcOrd="7" destOrd="0" parTransId="{D9049C59-A78F-4BC3-A936-A1A8BC682376}" sibTransId="{EC3AF2E7-D5D2-4F73-B948-2A9622ABA581}"/>
    <dgm:cxn modelId="{9BFEA9DA-BAC6-4C39-B5DA-524BA9EE2948}" srcId="{3EA8DEF9-5822-45E1-BEF5-80B34481B253}" destId="{08B46F35-3B8F-42ED-A469-03C458D7921F}" srcOrd="9" destOrd="0" parTransId="{7A2BAE8E-997F-45F7-A9F3-E2341DEDBFBA}" sibTransId="{0701F235-A708-40EB-B700-E1EDFF64511C}"/>
    <dgm:cxn modelId="{47C7BEDB-43D5-4AD9-9474-879EB0EF3A8E}" type="presOf" srcId="{3EA8DEF9-5822-45E1-BEF5-80B34481B253}" destId="{586407E0-F2C7-4187-8BC1-894825BBF567}" srcOrd="0" destOrd="0" presId="urn:microsoft.com/office/officeart/2005/8/layout/default"/>
    <dgm:cxn modelId="{7CB793EC-D92E-46F1-B48C-5760DB082780}" type="presOf" srcId="{EA545F84-77AB-4E58-B808-E0E1AA954A58}" destId="{411EBDA5-ABE2-41E7-A24F-C5095E25C380}" srcOrd="0" destOrd="0" presId="urn:microsoft.com/office/officeart/2005/8/layout/default"/>
    <dgm:cxn modelId="{EEDBCBF9-16D4-490E-B73D-FD39EB854E8B}" type="presOf" srcId="{17B61A47-69FC-4688-A795-3EC4B6274C69}" destId="{13C8576C-E22E-4A9E-A10B-03E8FF1D46F0}" srcOrd="0" destOrd="0" presId="urn:microsoft.com/office/officeart/2005/8/layout/default"/>
    <dgm:cxn modelId="{6F19AD69-D61D-4611-BB04-E591B42E35FD}" type="presParOf" srcId="{586407E0-F2C7-4187-8BC1-894825BBF567}" destId="{E1026C06-7947-48B2-8469-2EC705C51ACD}" srcOrd="0" destOrd="0" presId="urn:microsoft.com/office/officeart/2005/8/layout/default"/>
    <dgm:cxn modelId="{10D1D034-F3A7-48EB-811C-CE9F60E265C9}" type="presParOf" srcId="{586407E0-F2C7-4187-8BC1-894825BBF567}" destId="{B77F7746-FFF5-45D8-9E0E-2DE26A35B99F}" srcOrd="1" destOrd="0" presId="urn:microsoft.com/office/officeart/2005/8/layout/default"/>
    <dgm:cxn modelId="{8C7E211B-0DE7-489C-AF53-2CED0E84D96C}" type="presParOf" srcId="{586407E0-F2C7-4187-8BC1-894825BBF567}" destId="{CD561518-5427-4751-AECC-ED3E8BA252E5}" srcOrd="2" destOrd="0" presId="urn:microsoft.com/office/officeart/2005/8/layout/default"/>
    <dgm:cxn modelId="{948BFE40-D655-48B5-A302-61D97043C69E}" type="presParOf" srcId="{586407E0-F2C7-4187-8BC1-894825BBF567}" destId="{0D870FFC-6A21-4BE0-B090-4003F4DB3DDF}" srcOrd="3" destOrd="0" presId="urn:microsoft.com/office/officeart/2005/8/layout/default"/>
    <dgm:cxn modelId="{F9318E1C-5878-44F3-B4F9-F167F43A2006}" type="presParOf" srcId="{586407E0-F2C7-4187-8BC1-894825BBF567}" destId="{D1BAEF6D-E30F-4CF3-AC85-EB5DAF41D023}" srcOrd="4" destOrd="0" presId="urn:microsoft.com/office/officeart/2005/8/layout/default"/>
    <dgm:cxn modelId="{F8853368-3ECF-4155-B302-90825B498B09}" type="presParOf" srcId="{586407E0-F2C7-4187-8BC1-894825BBF567}" destId="{558C5E8E-8A1B-4A8E-B597-E45BDCE44C08}" srcOrd="5" destOrd="0" presId="urn:microsoft.com/office/officeart/2005/8/layout/default"/>
    <dgm:cxn modelId="{7936B40C-6AD2-46B8-91DC-0AC921639DE8}" type="presParOf" srcId="{586407E0-F2C7-4187-8BC1-894825BBF567}" destId="{530F2AE5-B5AB-4CFF-97B9-B47B86025EDB}" srcOrd="6" destOrd="0" presId="urn:microsoft.com/office/officeart/2005/8/layout/default"/>
    <dgm:cxn modelId="{B209D6B6-E4DD-4A59-9D4B-482A10AED765}" type="presParOf" srcId="{586407E0-F2C7-4187-8BC1-894825BBF567}" destId="{C8AD8B95-5C66-49A2-8C39-B943B3FD1604}" srcOrd="7" destOrd="0" presId="urn:microsoft.com/office/officeart/2005/8/layout/default"/>
    <dgm:cxn modelId="{509AD085-090E-4CB8-B76D-46DFA6A1D18D}" type="presParOf" srcId="{586407E0-F2C7-4187-8BC1-894825BBF567}" destId="{8F48EA63-A75E-42FF-BCBE-29068BD82217}" srcOrd="8" destOrd="0" presId="urn:microsoft.com/office/officeart/2005/8/layout/default"/>
    <dgm:cxn modelId="{6F8EA387-8F0E-41F8-BAB1-197CD73E8218}" type="presParOf" srcId="{586407E0-F2C7-4187-8BC1-894825BBF567}" destId="{8B770DCA-AEBB-45D6-A4D8-4A8EA39766CA}" srcOrd="9" destOrd="0" presId="urn:microsoft.com/office/officeart/2005/8/layout/default"/>
    <dgm:cxn modelId="{F992B2FC-BFEC-43C0-BB2E-B1A0C50BDCCE}" type="presParOf" srcId="{586407E0-F2C7-4187-8BC1-894825BBF567}" destId="{461CE8A1-5A8C-4C0A-90E4-6C347BE0BC3F}" srcOrd="10" destOrd="0" presId="urn:microsoft.com/office/officeart/2005/8/layout/default"/>
    <dgm:cxn modelId="{63519EFF-1578-4773-B7EC-A2EC2CBC5274}" type="presParOf" srcId="{586407E0-F2C7-4187-8BC1-894825BBF567}" destId="{80F26B47-160F-417B-B0C3-DF2C4EC18C46}" srcOrd="11" destOrd="0" presId="urn:microsoft.com/office/officeart/2005/8/layout/default"/>
    <dgm:cxn modelId="{9CF894B1-D4BF-4CC5-BFFF-4C9F35059697}" type="presParOf" srcId="{586407E0-F2C7-4187-8BC1-894825BBF567}" destId="{71CA012F-BF13-4DDA-9B42-8CD5F5136D05}" srcOrd="12" destOrd="0" presId="urn:microsoft.com/office/officeart/2005/8/layout/default"/>
    <dgm:cxn modelId="{E807A0AB-FD2F-4732-B05B-0B26485CC32B}" type="presParOf" srcId="{586407E0-F2C7-4187-8BC1-894825BBF567}" destId="{A12F6555-FAF7-416B-B122-0524EA421C7E}" srcOrd="13" destOrd="0" presId="urn:microsoft.com/office/officeart/2005/8/layout/default"/>
    <dgm:cxn modelId="{0FA4713E-ED7D-4D89-876C-F21049B9ACB1}" type="presParOf" srcId="{586407E0-F2C7-4187-8BC1-894825BBF567}" destId="{D9114460-4E0D-4CA7-B4C9-A7701C7A4CBF}" srcOrd="14" destOrd="0" presId="urn:microsoft.com/office/officeart/2005/8/layout/default"/>
    <dgm:cxn modelId="{2C9C7CE9-4F4B-456D-8815-558720C012B0}" type="presParOf" srcId="{586407E0-F2C7-4187-8BC1-894825BBF567}" destId="{24348769-249C-47E1-94F3-5F7FF7C86BA1}" srcOrd="15" destOrd="0" presId="urn:microsoft.com/office/officeart/2005/8/layout/default"/>
    <dgm:cxn modelId="{F85137D9-0F51-4449-85E4-748075616F7B}" type="presParOf" srcId="{586407E0-F2C7-4187-8BC1-894825BBF567}" destId="{13C8576C-E22E-4A9E-A10B-03E8FF1D46F0}" srcOrd="16" destOrd="0" presId="urn:microsoft.com/office/officeart/2005/8/layout/default"/>
    <dgm:cxn modelId="{11B46CEA-3C34-4B96-A0C7-5C5A0FAE8EC5}" type="presParOf" srcId="{586407E0-F2C7-4187-8BC1-894825BBF567}" destId="{D17161E3-EA50-41D5-95ED-200E474BD609}" srcOrd="17" destOrd="0" presId="urn:microsoft.com/office/officeart/2005/8/layout/default"/>
    <dgm:cxn modelId="{36325AA2-B672-4C8C-8BC1-590EE7CEB00C}" type="presParOf" srcId="{586407E0-F2C7-4187-8BC1-894825BBF567}" destId="{1EF49AD8-B3EC-456E-86AC-0042CA991210}" srcOrd="18" destOrd="0" presId="urn:microsoft.com/office/officeart/2005/8/layout/default"/>
    <dgm:cxn modelId="{84195781-44E0-4E38-9601-E1503883A349}" type="presParOf" srcId="{586407E0-F2C7-4187-8BC1-894825BBF567}" destId="{24413433-08BE-41F8-B31F-E169AF18EEE3}" srcOrd="19" destOrd="0" presId="urn:microsoft.com/office/officeart/2005/8/layout/default"/>
    <dgm:cxn modelId="{09E33A08-E443-4336-923B-9844E1CA0BDA}" type="presParOf" srcId="{586407E0-F2C7-4187-8BC1-894825BBF567}" destId="{411EBDA5-ABE2-41E7-A24F-C5095E25C380}" srcOrd="20" destOrd="0" presId="urn:microsoft.com/office/officeart/2005/8/layout/default"/>
    <dgm:cxn modelId="{060FCF94-07A3-4CE1-BD0B-059728E3B093}" type="presParOf" srcId="{586407E0-F2C7-4187-8BC1-894825BBF567}" destId="{F894FA5E-C30D-4883-A76A-D1814EB42099}" srcOrd="21" destOrd="0" presId="urn:microsoft.com/office/officeart/2005/8/layout/default"/>
    <dgm:cxn modelId="{93C50C12-006C-4406-A9E6-A681D15C0675}" type="presParOf" srcId="{586407E0-F2C7-4187-8BC1-894825BBF567}" destId="{4E989C44-3F58-493D-BBED-84A0A95570F5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3770F0-27A2-499A-8A3C-B12FE0295F38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512B780-29AF-47DF-B2F3-9A8FBC6F2CA5}">
      <dgm:prSet/>
      <dgm:spPr/>
      <dgm:t>
        <a:bodyPr/>
        <a:lstStyle/>
        <a:p>
          <a:r>
            <a:rPr lang="en-CA"/>
            <a:t>VPC Name: MyProject-IGW</a:t>
          </a:r>
          <a:endParaRPr lang="en-US"/>
        </a:p>
      </dgm:t>
    </dgm:pt>
    <dgm:pt modelId="{456A56B3-365D-4BC5-857E-FAD4C744464E}" type="parTrans" cxnId="{9F1E7450-A271-45CE-A38C-0487677F037C}">
      <dgm:prSet/>
      <dgm:spPr/>
      <dgm:t>
        <a:bodyPr/>
        <a:lstStyle/>
        <a:p>
          <a:endParaRPr lang="en-US"/>
        </a:p>
      </dgm:t>
    </dgm:pt>
    <dgm:pt modelId="{BCA1C08E-4976-45AD-AD3D-58B48CE670DB}" type="sibTrans" cxnId="{9F1E7450-A271-45CE-A38C-0487677F037C}">
      <dgm:prSet/>
      <dgm:spPr/>
      <dgm:t>
        <a:bodyPr/>
        <a:lstStyle/>
        <a:p>
          <a:endParaRPr lang="en-US"/>
        </a:p>
      </dgm:t>
    </dgm:pt>
    <dgm:pt modelId="{FB456151-6AD0-445A-B9DC-F4CF2A55CAEA}">
      <dgm:prSet/>
      <dgm:spPr/>
      <dgm:t>
        <a:bodyPr/>
        <a:lstStyle/>
        <a:p>
          <a:r>
            <a:rPr lang="en-CA"/>
            <a:t>CIDR Block: 172.31.0.0/16</a:t>
          </a:r>
          <a:endParaRPr lang="en-US"/>
        </a:p>
      </dgm:t>
    </dgm:pt>
    <dgm:pt modelId="{30E5033A-ECC1-40FF-9CD2-46385A97E1C6}" type="parTrans" cxnId="{0A689D3A-B2BB-4793-8BF6-04BA4DB76554}">
      <dgm:prSet/>
      <dgm:spPr/>
      <dgm:t>
        <a:bodyPr/>
        <a:lstStyle/>
        <a:p>
          <a:endParaRPr lang="en-US"/>
        </a:p>
      </dgm:t>
    </dgm:pt>
    <dgm:pt modelId="{45008CCA-86DC-4FBF-BE45-64EC3EFD5995}" type="sibTrans" cxnId="{0A689D3A-B2BB-4793-8BF6-04BA4DB76554}">
      <dgm:prSet/>
      <dgm:spPr/>
      <dgm:t>
        <a:bodyPr/>
        <a:lstStyle/>
        <a:p>
          <a:endParaRPr lang="en-US"/>
        </a:p>
      </dgm:t>
    </dgm:pt>
    <dgm:pt modelId="{5E7CBF3E-DC8C-45F4-8D25-94DD07F5D5AB}">
      <dgm:prSet/>
      <dgm:spPr/>
      <dgm:t>
        <a:bodyPr/>
        <a:lstStyle/>
        <a:p>
          <a:r>
            <a:rPr lang="en-CA"/>
            <a:t>Components Configured:</a:t>
          </a:r>
          <a:endParaRPr lang="en-US"/>
        </a:p>
      </dgm:t>
    </dgm:pt>
    <dgm:pt modelId="{FD059DB4-B72C-454A-92F0-A43EB6923D9B}" type="parTrans" cxnId="{D8932513-4D76-43F8-B5F9-134917311D15}">
      <dgm:prSet/>
      <dgm:spPr/>
      <dgm:t>
        <a:bodyPr/>
        <a:lstStyle/>
        <a:p>
          <a:endParaRPr lang="en-US"/>
        </a:p>
      </dgm:t>
    </dgm:pt>
    <dgm:pt modelId="{E298B350-1143-412A-8823-CEF677172A4D}" type="sibTrans" cxnId="{D8932513-4D76-43F8-B5F9-134917311D15}">
      <dgm:prSet/>
      <dgm:spPr/>
      <dgm:t>
        <a:bodyPr/>
        <a:lstStyle/>
        <a:p>
          <a:endParaRPr lang="en-US"/>
        </a:p>
      </dgm:t>
    </dgm:pt>
    <dgm:pt modelId="{5AAA9F7F-69D4-4281-A1A3-48AA090F6FE8}">
      <dgm:prSet/>
      <dgm:spPr/>
      <dgm:t>
        <a:bodyPr/>
        <a:lstStyle/>
        <a:p>
          <a:r>
            <a:rPr lang="en-CA"/>
            <a:t>6 Subnets (3 Public, 3 Private)</a:t>
          </a:r>
          <a:endParaRPr lang="en-US"/>
        </a:p>
      </dgm:t>
    </dgm:pt>
    <dgm:pt modelId="{866CC560-BD7D-4589-B405-41C3212AF304}" type="parTrans" cxnId="{BBBCF4B7-C438-470B-A548-38653A1D266E}">
      <dgm:prSet/>
      <dgm:spPr/>
      <dgm:t>
        <a:bodyPr/>
        <a:lstStyle/>
        <a:p>
          <a:endParaRPr lang="en-US"/>
        </a:p>
      </dgm:t>
    </dgm:pt>
    <dgm:pt modelId="{8834D435-BE9F-4AEA-BD9E-635A3296492C}" type="sibTrans" cxnId="{BBBCF4B7-C438-470B-A548-38653A1D266E}">
      <dgm:prSet/>
      <dgm:spPr/>
      <dgm:t>
        <a:bodyPr/>
        <a:lstStyle/>
        <a:p>
          <a:endParaRPr lang="en-US"/>
        </a:p>
      </dgm:t>
    </dgm:pt>
    <dgm:pt modelId="{ED007BF4-4F44-42A5-9DF1-AB025F8DBA7F}">
      <dgm:prSet/>
      <dgm:spPr/>
      <dgm:t>
        <a:bodyPr/>
        <a:lstStyle/>
        <a:p>
          <a:r>
            <a:rPr lang="en-CA"/>
            <a:t>Internet Gateway attached</a:t>
          </a:r>
          <a:endParaRPr lang="en-US"/>
        </a:p>
      </dgm:t>
    </dgm:pt>
    <dgm:pt modelId="{9BE4BB29-C058-4DD4-AD80-116A29027D87}" type="parTrans" cxnId="{9ADDC936-C970-4588-886D-5479B8862601}">
      <dgm:prSet/>
      <dgm:spPr/>
      <dgm:t>
        <a:bodyPr/>
        <a:lstStyle/>
        <a:p>
          <a:endParaRPr lang="en-US"/>
        </a:p>
      </dgm:t>
    </dgm:pt>
    <dgm:pt modelId="{12E747C0-5291-4E79-B3AA-7128B40A2278}" type="sibTrans" cxnId="{9ADDC936-C970-4588-886D-5479B8862601}">
      <dgm:prSet/>
      <dgm:spPr/>
      <dgm:t>
        <a:bodyPr/>
        <a:lstStyle/>
        <a:p>
          <a:endParaRPr lang="en-US"/>
        </a:p>
      </dgm:t>
    </dgm:pt>
    <dgm:pt modelId="{BFDA1D21-6FD7-42CB-A258-D07CD8B0529B}">
      <dgm:prSet/>
      <dgm:spPr/>
      <dgm:t>
        <a:bodyPr/>
        <a:lstStyle/>
        <a:p>
          <a:r>
            <a:rPr lang="en-CA"/>
            <a:t>Public Route Table with explicit subnet associations</a:t>
          </a:r>
          <a:endParaRPr lang="en-US"/>
        </a:p>
      </dgm:t>
    </dgm:pt>
    <dgm:pt modelId="{BA65EA78-7650-4A20-B4CA-1EA555C44D59}" type="parTrans" cxnId="{2AEB2B93-8298-433E-989A-82A26E4E30BA}">
      <dgm:prSet/>
      <dgm:spPr/>
      <dgm:t>
        <a:bodyPr/>
        <a:lstStyle/>
        <a:p>
          <a:endParaRPr lang="en-US"/>
        </a:p>
      </dgm:t>
    </dgm:pt>
    <dgm:pt modelId="{5E46A29F-8C2E-4C38-8AD8-A0D8BDA0361E}" type="sibTrans" cxnId="{2AEB2B93-8298-433E-989A-82A26E4E30BA}">
      <dgm:prSet/>
      <dgm:spPr/>
      <dgm:t>
        <a:bodyPr/>
        <a:lstStyle/>
        <a:p>
          <a:endParaRPr lang="en-US"/>
        </a:p>
      </dgm:t>
    </dgm:pt>
    <dgm:pt modelId="{5B53B449-7560-4406-9206-52DD70741F6B}">
      <dgm:prSet/>
      <dgm:spPr/>
      <dgm:t>
        <a:bodyPr/>
        <a:lstStyle/>
        <a:p>
          <a:r>
            <a:rPr lang="en-CA"/>
            <a:t>Purpose: To enable public web server access &amp; private DB isolation</a:t>
          </a:r>
          <a:endParaRPr lang="en-US"/>
        </a:p>
      </dgm:t>
    </dgm:pt>
    <dgm:pt modelId="{3C8B6522-C754-4FAE-B3D3-B8E25BED4950}" type="parTrans" cxnId="{66070950-67F4-4B1D-A46C-C0A85DA0472C}">
      <dgm:prSet/>
      <dgm:spPr/>
      <dgm:t>
        <a:bodyPr/>
        <a:lstStyle/>
        <a:p>
          <a:endParaRPr lang="en-US"/>
        </a:p>
      </dgm:t>
    </dgm:pt>
    <dgm:pt modelId="{9B823CA3-F5C6-4354-9B8A-DB1380CAFC4B}" type="sibTrans" cxnId="{66070950-67F4-4B1D-A46C-C0A85DA0472C}">
      <dgm:prSet/>
      <dgm:spPr/>
      <dgm:t>
        <a:bodyPr/>
        <a:lstStyle/>
        <a:p>
          <a:endParaRPr lang="en-US"/>
        </a:p>
      </dgm:t>
    </dgm:pt>
    <dgm:pt modelId="{0C0130B1-7139-42A8-A378-09F4939E341D}" type="pres">
      <dgm:prSet presAssocID="{1A3770F0-27A2-499A-8A3C-B12FE0295F38}" presName="vert0" presStyleCnt="0">
        <dgm:presLayoutVars>
          <dgm:dir/>
          <dgm:animOne val="branch"/>
          <dgm:animLvl val="lvl"/>
        </dgm:presLayoutVars>
      </dgm:prSet>
      <dgm:spPr/>
    </dgm:pt>
    <dgm:pt modelId="{454AF271-22FD-43B3-83AA-3EFD945F3E6F}" type="pres">
      <dgm:prSet presAssocID="{6512B780-29AF-47DF-B2F3-9A8FBC6F2CA5}" presName="thickLine" presStyleLbl="alignNode1" presStyleIdx="0" presStyleCnt="7"/>
      <dgm:spPr/>
    </dgm:pt>
    <dgm:pt modelId="{513CD952-973F-4014-8DAC-6E5CB7771D59}" type="pres">
      <dgm:prSet presAssocID="{6512B780-29AF-47DF-B2F3-9A8FBC6F2CA5}" presName="horz1" presStyleCnt="0"/>
      <dgm:spPr/>
    </dgm:pt>
    <dgm:pt modelId="{821F97F8-630D-4F75-B71C-3A0253710917}" type="pres">
      <dgm:prSet presAssocID="{6512B780-29AF-47DF-B2F3-9A8FBC6F2CA5}" presName="tx1" presStyleLbl="revTx" presStyleIdx="0" presStyleCnt="7"/>
      <dgm:spPr/>
    </dgm:pt>
    <dgm:pt modelId="{232754BF-73BD-495D-A0BD-0904A1347CC0}" type="pres">
      <dgm:prSet presAssocID="{6512B780-29AF-47DF-B2F3-9A8FBC6F2CA5}" presName="vert1" presStyleCnt="0"/>
      <dgm:spPr/>
    </dgm:pt>
    <dgm:pt modelId="{2265FA53-A496-46CD-958D-A01CEAC6AF65}" type="pres">
      <dgm:prSet presAssocID="{FB456151-6AD0-445A-B9DC-F4CF2A55CAEA}" presName="thickLine" presStyleLbl="alignNode1" presStyleIdx="1" presStyleCnt="7"/>
      <dgm:spPr/>
    </dgm:pt>
    <dgm:pt modelId="{079F1FD8-7FFD-492E-8282-A4E46E8F2DC1}" type="pres">
      <dgm:prSet presAssocID="{FB456151-6AD0-445A-B9DC-F4CF2A55CAEA}" presName="horz1" presStyleCnt="0"/>
      <dgm:spPr/>
    </dgm:pt>
    <dgm:pt modelId="{EAE4B81D-8B8F-4EE0-B439-7697169AF5CB}" type="pres">
      <dgm:prSet presAssocID="{FB456151-6AD0-445A-B9DC-F4CF2A55CAEA}" presName="tx1" presStyleLbl="revTx" presStyleIdx="1" presStyleCnt="7"/>
      <dgm:spPr/>
    </dgm:pt>
    <dgm:pt modelId="{5B3C29F6-FE1F-4185-9537-96566FDAD1E2}" type="pres">
      <dgm:prSet presAssocID="{FB456151-6AD0-445A-B9DC-F4CF2A55CAEA}" presName="vert1" presStyleCnt="0"/>
      <dgm:spPr/>
    </dgm:pt>
    <dgm:pt modelId="{4F6D03D0-D15E-449A-8D96-B5C5D36E36E3}" type="pres">
      <dgm:prSet presAssocID="{5E7CBF3E-DC8C-45F4-8D25-94DD07F5D5AB}" presName="thickLine" presStyleLbl="alignNode1" presStyleIdx="2" presStyleCnt="7"/>
      <dgm:spPr/>
    </dgm:pt>
    <dgm:pt modelId="{1121BF8B-7C90-4227-B9A9-8EEABAC8839A}" type="pres">
      <dgm:prSet presAssocID="{5E7CBF3E-DC8C-45F4-8D25-94DD07F5D5AB}" presName="horz1" presStyleCnt="0"/>
      <dgm:spPr/>
    </dgm:pt>
    <dgm:pt modelId="{F925FDEC-0E61-47D9-9C2A-FADF12905CD5}" type="pres">
      <dgm:prSet presAssocID="{5E7CBF3E-DC8C-45F4-8D25-94DD07F5D5AB}" presName="tx1" presStyleLbl="revTx" presStyleIdx="2" presStyleCnt="7"/>
      <dgm:spPr/>
    </dgm:pt>
    <dgm:pt modelId="{DBA02BC7-E603-4DB8-9681-883D224E72E0}" type="pres">
      <dgm:prSet presAssocID="{5E7CBF3E-DC8C-45F4-8D25-94DD07F5D5AB}" presName="vert1" presStyleCnt="0"/>
      <dgm:spPr/>
    </dgm:pt>
    <dgm:pt modelId="{7342BC2C-F151-442E-92B5-8423CCAED74B}" type="pres">
      <dgm:prSet presAssocID="{5AAA9F7F-69D4-4281-A1A3-48AA090F6FE8}" presName="thickLine" presStyleLbl="alignNode1" presStyleIdx="3" presStyleCnt="7"/>
      <dgm:spPr/>
    </dgm:pt>
    <dgm:pt modelId="{861E0656-CC65-4AFA-BB11-2B8DE2549393}" type="pres">
      <dgm:prSet presAssocID="{5AAA9F7F-69D4-4281-A1A3-48AA090F6FE8}" presName="horz1" presStyleCnt="0"/>
      <dgm:spPr/>
    </dgm:pt>
    <dgm:pt modelId="{9AC8C38C-F80C-4EC9-9938-99C66A314324}" type="pres">
      <dgm:prSet presAssocID="{5AAA9F7F-69D4-4281-A1A3-48AA090F6FE8}" presName="tx1" presStyleLbl="revTx" presStyleIdx="3" presStyleCnt="7"/>
      <dgm:spPr/>
    </dgm:pt>
    <dgm:pt modelId="{3F1307F3-75C8-404C-ACA1-BA866D43D1D8}" type="pres">
      <dgm:prSet presAssocID="{5AAA9F7F-69D4-4281-A1A3-48AA090F6FE8}" presName="vert1" presStyleCnt="0"/>
      <dgm:spPr/>
    </dgm:pt>
    <dgm:pt modelId="{D983F546-4832-462C-A030-1BCBA85DA0C1}" type="pres">
      <dgm:prSet presAssocID="{ED007BF4-4F44-42A5-9DF1-AB025F8DBA7F}" presName="thickLine" presStyleLbl="alignNode1" presStyleIdx="4" presStyleCnt="7"/>
      <dgm:spPr/>
    </dgm:pt>
    <dgm:pt modelId="{37E11EA6-517C-41DB-8148-9301700395B3}" type="pres">
      <dgm:prSet presAssocID="{ED007BF4-4F44-42A5-9DF1-AB025F8DBA7F}" presName="horz1" presStyleCnt="0"/>
      <dgm:spPr/>
    </dgm:pt>
    <dgm:pt modelId="{B07C1C6C-EDD0-40D4-B41B-1C68EEEB0E13}" type="pres">
      <dgm:prSet presAssocID="{ED007BF4-4F44-42A5-9DF1-AB025F8DBA7F}" presName="tx1" presStyleLbl="revTx" presStyleIdx="4" presStyleCnt="7"/>
      <dgm:spPr/>
    </dgm:pt>
    <dgm:pt modelId="{DE13DCC4-E7BD-4C60-83DE-FC8BFC8B8EB3}" type="pres">
      <dgm:prSet presAssocID="{ED007BF4-4F44-42A5-9DF1-AB025F8DBA7F}" presName="vert1" presStyleCnt="0"/>
      <dgm:spPr/>
    </dgm:pt>
    <dgm:pt modelId="{6FAB9EDF-F9B0-4BCE-B1FC-39CE0F819BE6}" type="pres">
      <dgm:prSet presAssocID="{BFDA1D21-6FD7-42CB-A258-D07CD8B0529B}" presName="thickLine" presStyleLbl="alignNode1" presStyleIdx="5" presStyleCnt="7"/>
      <dgm:spPr/>
    </dgm:pt>
    <dgm:pt modelId="{BCBD7163-AAEB-4F87-A103-C8076B80991B}" type="pres">
      <dgm:prSet presAssocID="{BFDA1D21-6FD7-42CB-A258-D07CD8B0529B}" presName="horz1" presStyleCnt="0"/>
      <dgm:spPr/>
    </dgm:pt>
    <dgm:pt modelId="{4E3B190C-8A44-466D-AC61-28B55F958612}" type="pres">
      <dgm:prSet presAssocID="{BFDA1D21-6FD7-42CB-A258-D07CD8B0529B}" presName="tx1" presStyleLbl="revTx" presStyleIdx="5" presStyleCnt="7"/>
      <dgm:spPr/>
    </dgm:pt>
    <dgm:pt modelId="{5C3FEBD4-D9F5-46FB-86E1-138875EF3F53}" type="pres">
      <dgm:prSet presAssocID="{BFDA1D21-6FD7-42CB-A258-D07CD8B0529B}" presName="vert1" presStyleCnt="0"/>
      <dgm:spPr/>
    </dgm:pt>
    <dgm:pt modelId="{D467ADB6-3F56-4CCA-8EBA-725E3CEF8715}" type="pres">
      <dgm:prSet presAssocID="{5B53B449-7560-4406-9206-52DD70741F6B}" presName="thickLine" presStyleLbl="alignNode1" presStyleIdx="6" presStyleCnt="7"/>
      <dgm:spPr/>
    </dgm:pt>
    <dgm:pt modelId="{2D63BF4F-F2D2-4817-A69F-E995C78201B6}" type="pres">
      <dgm:prSet presAssocID="{5B53B449-7560-4406-9206-52DD70741F6B}" presName="horz1" presStyleCnt="0"/>
      <dgm:spPr/>
    </dgm:pt>
    <dgm:pt modelId="{253451B5-AA9B-4396-9923-AA01631CE830}" type="pres">
      <dgm:prSet presAssocID="{5B53B449-7560-4406-9206-52DD70741F6B}" presName="tx1" presStyleLbl="revTx" presStyleIdx="6" presStyleCnt="7"/>
      <dgm:spPr/>
    </dgm:pt>
    <dgm:pt modelId="{ABC6009C-08BA-4DDF-A0B3-3880A81C8D49}" type="pres">
      <dgm:prSet presAssocID="{5B53B449-7560-4406-9206-52DD70741F6B}" presName="vert1" presStyleCnt="0"/>
      <dgm:spPr/>
    </dgm:pt>
  </dgm:ptLst>
  <dgm:cxnLst>
    <dgm:cxn modelId="{58A3AE10-8CCD-4834-AAB6-07ED79A96D5A}" type="presOf" srcId="{5AAA9F7F-69D4-4281-A1A3-48AA090F6FE8}" destId="{9AC8C38C-F80C-4EC9-9938-99C66A314324}" srcOrd="0" destOrd="0" presId="urn:microsoft.com/office/officeart/2008/layout/LinedList"/>
    <dgm:cxn modelId="{D8932513-4D76-43F8-B5F9-134917311D15}" srcId="{1A3770F0-27A2-499A-8A3C-B12FE0295F38}" destId="{5E7CBF3E-DC8C-45F4-8D25-94DD07F5D5AB}" srcOrd="2" destOrd="0" parTransId="{FD059DB4-B72C-454A-92F0-A43EB6923D9B}" sibTransId="{E298B350-1143-412A-8823-CEF677172A4D}"/>
    <dgm:cxn modelId="{1CBE8018-7284-4D5A-8A60-E2DC9030DEB3}" type="presOf" srcId="{ED007BF4-4F44-42A5-9DF1-AB025F8DBA7F}" destId="{B07C1C6C-EDD0-40D4-B41B-1C68EEEB0E13}" srcOrd="0" destOrd="0" presId="urn:microsoft.com/office/officeart/2008/layout/LinedList"/>
    <dgm:cxn modelId="{9ADDC936-C970-4588-886D-5479B8862601}" srcId="{1A3770F0-27A2-499A-8A3C-B12FE0295F38}" destId="{ED007BF4-4F44-42A5-9DF1-AB025F8DBA7F}" srcOrd="4" destOrd="0" parTransId="{9BE4BB29-C058-4DD4-AD80-116A29027D87}" sibTransId="{12E747C0-5291-4E79-B3AA-7128B40A2278}"/>
    <dgm:cxn modelId="{0A689D3A-B2BB-4793-8BF6-04BA4DB76554}" srcId="{1A3770F0-27A2-499A-8A3C-B12FE0295F38}" destId="{FB456151-6AD0-445A-B9DC-F4CF2A55CAEA}" srcOrd="1" destOrd="0" parTransId="{30E5033A-ECC1-40FF-9CD2-46385A97E1C6}" sibTransId="{45008CCA-86DC-4FBF-BE45-64EC3EFD5995}"/>
    <dgm:cxn modelId="{CAD5453B-A55E-4708-A43E-545CE42A793A}" type="presOf" srcId="{1A3770F0-27A2-499A-8A3C-B12FE0295F38}" destId="{0C0130B1-7139-42A8-A378-09F4939E341D}" srcOrd="0" destOrd="0" presId="urn:microsoft.com/office/officeart/2008/layout/LinedList"/>
    <dgm:cxn modelId="{2F219D4B-4B97-470C-82AC-1577EDB6FB38}" type="presOf" srcId="{5E7CBF3E-DC8C-45F4-8D25-94DD07F5D5AB}" destId="{F925FDEC-0E61-47D9-9C2A-FADF12905CD5}" srcOrd="0" destOrd="0" presId="urn:microsoft.com/office/officeart/2008/layout/LinedList"/>
    <dgm:cxn modelId="{66070950-67F4-4B1D-A46C-C0A85DA0472C}" srcId="{1A3770F0-27A2-499A-8A3C-B12FE0295F38}" destId="{5B53B449-7560-4406-9206-52DD70741F6B}" srcOrd="6" destOrd="0" parTransId="{3C8B6522-C754-4FAE-B3D3-B8E25BED4950}" sibTransId="{9B823CA3-F5C6-4354-9B8A-DB1380CAFC4B}"/>
    <dgm:cxn modelId="{9F1E7450-A271-45CE-A38C-0487677F037C}" srcId="{1A3770F0-27A2-499A-8A3C-B12FE0295F38}" destId="{6512B780-29AF-47DF-B2F3-9A8FBC6F2CA5}" srcOrd="0" destOrd="0" parTransId="{456A56B3-365D-4BC5-857E-FAD4C744464E}" sibTransId="{BCA1C08E-4976-45AD-AD3D-58B48CE670DB}"/>
    <dgm:cxn modelId="{CEE8E756-7895-4C76-89DA-F1E5B2BF6D0C}" type="presOf" srcId="{BFDA1D21-6FD7-42CB-A258-D07CD8B0529B}" destId="{4E3B190C-8A44-466D-AC61-28B55F958612}" srcOrd="0" destOrd="0" presId="urn:microsoft.com/office/officeart/2008/layout/LinedList"/>
    <dgm:cxn modelId="{F556028C-7C39-4512-99AC-57C4E02D890A}" type="presOf" srcId="{FB456151-6AD0-445A-B9DC-F4CF2A55CAEA}" destId="{EAE4B81D-8B8F-4EE0-B439-7697169AF5CB}" srcOrd="0" destOrd="0" presId="urn:microsoft.com/office/officeart/2008/layout/LinedList"/>
    <dgm:cxn modelId="{2AEB2B93-8298-433E-989A-82A26E4E30BA}" srcId="{1A3770F0-27A2-499A-8A3C-B12FE0295F38}" destId="{BFDA1D21-6FD7-42CB-A258-D07CD8B0529B}" srcOrd="5" destOrd="0" parTransId="{BA65EA78-7650-4A20-B4CA-1EA555C44D59}" sibTransId="{5E46A29F-8C2E-4C38-8AD8-A0D8BDA0361E}"/>
    <dgm:cxn modelId="{BBBCF4B7-C438-470B-A548-38653A1D266E}" srcId="{1A3770F0-27A2-499A-8A3C-B12FE0295F38}" destId="{5AAA9F7F-69D4-4281-A1A3-48AA090F6FE8}" srcOrd="3" destOrd="0" parTransId="{866CC560-BD7D-4589-B405-41C3212AF304}" sibTransId="{8834D435-BE9F-4AEA-BD9E-635A3296492C}"/>
    <dgm:cxn modelId="{D334A6CE-E8E1-49C6-876B-952CDF30CCBD}" type="presOf" srcId="{6512B780-29AF-47DF-B2F3-9A8FBC6F2CA5}" destId="{821F97F8-630D-4F75-B71C-3A0253710917}" srcOrd="0" destOrd="0" presId="urn:microsoft.com/office/officeart/2008/layout/LinedList"/>
    <dgm:cxn modelId="{12CD9FE6-652B-4E33-B400-E46EDB063194}" type="presOf" srcId="{5B53B449-7560-4406-9206-52DD70741F6B}" destId="{253451B5-AA9B-4396-9923-AA01631CE830}" srcOrd="0" destOrd="0" presId="urn:microsoft.com/office/officeart/2008/layout/LinedList"/>
    <dgm:cxn modelId="{767840A4-0431-45BC-A1B1-9D2E786A90A5}" type="presParOf" srcId="{0C0130B1-7139-42A8-A378-09F4939E341D}" destId="{454AF271-22FD-43B3-83AA-3EFD945F3E6F}" srcOrd="0" destOrd="0" presId="urn:microsoft.com/office/officeart/2008/layout/LinedList"/>
    <dgm:cxn modelId="{EC09D354-414D-4F29-B5C5-980E504AF2C6}" type="presParOf" srcId="{0C0130B1-7139-42A8-A378-09F4939E341D}" destId="{513CD952-973F-4014-8DAC-6E5CB7771D59}" srcOrd="1" destOrd="0" presId="urn:microsoft.com/office/officeart/2008/layout/LinedList"/>
    <dgm:cxn modelId="{1009E9B3-8DE5-4EEA-8F45-52ACC541FCAC}" type="presParOf" srcId="{513CD952-973F-4014-8DAC-6E5CB7771D59}" destId="{821F97F8-630D-4F75-B71C-3A0253710917}" srcOrd="0" destOrd="0" presId="urn:microsoft.com/office/officeart/2008/layout/LinedList"/>
    <dgm:cxn modelId="{A1975E96-3D4E-44E4-A08A-EBF0C22142DE}" type="presParOf" srcId="{513CD952-973F-4014-8DAC-6E5CB7771D59}" destId="{232754BF-73BD-495D-A0BD-0904A1347CC0}" srcOrd="1" destOrd="0" presId="urn:microsoft.com/office/officeart/2008/layout/LinedList"/>
    <dgm:cxn modelId="{25585F82-FD4B-4578-B344-F825507792B6}" type="presParOf" srcId="{0C0130B1-7139-42A8-A378-09F4939E341D}" destId="{2265FA53-A496-46CD-958D-A01CEAC6AF65}" srcOrd="2" destOrd="0" presId="urn:microsoft.com/office/officeart/2008/layout/LinedList"/>
    <dgm:cxn modelId="{D3263BF0-A997-4B71-ABDE-10395063B190}" type="presParOf" srcId="{0C0130B1-7139-42A8-A378-09F4939E341D}" destId="{079F1FD8-7FFD-492E-8282-A4E46E8F2DC1}" srcOrd="3" destOrd="0" presId="urn:microsoft.com/office/officeart/2008/layout/LinedList"/>
    <dgm:cxn modelId="{226F0497-25E6-4F75-A157-033296A8C1C6}" type="presParOf" srcId="{079F1FD8-7FFD-492E-8282-A4E46E8F2DC1}" destId="{EAE4B81D-8B8F-4EE0-B439-7697169AF5CB}" srcOrd="0" destOrd="0" presId="urn:microsoft.com/office/officeart/2008/layout/LinedList"/>
    <dgm:cxn modelId="{7457FF67-899A-4F75-AFC9-C88A60F61757}" type="presParOf" srcId="{079F1FD8-7FFD-492E-8282-A4E46E8F2DC1}" destId="{5B3C29F6-FE1F-4185-9537-96566FDAD1E2}" srcOrd="1" destOrd="0" presId="urn:microsoft.com/office/officeart/2008/layout/LinedList"/>
    <dgm:cxn modelId="{FE687C11-6672-4F18-B2B4-62EBD14FA6BA}" type="presParOf" srcId="{0C0130B1-7139-42A8-A378-09F4939E341D}" destId="{4F6D03D0-D15E-449A-8D96-B5C5D36E36E3}" srcOrd="4" destOrd="0" presId="urn:microsoft.com/office/officeart/2008/layout/LinedList"/>
    <dgm:cxn modelId="{D2399893-1F68-4AEA-8F04-B72735518A8E}" type="presParOf" srcId="{0C0130B1-7139-42A8-A378-09F4939E341D}" destId="{1121BF8B-7C90-4227-B9A9-8EEABAC8839A}" srcOrd="5" destOrd="0" presId="urn:microsoft.com/office/officeart/2008/layout/LinedList"/>
    <dgm:cxn modelId="{2D662F11-A4B4-4029-BBAF-E4EC4296C350}" type="presParOf" srcId="{1121BF8B-7C90-4227-B9A9-8EEABAC8839A}" destId="{F925FDEC-0E61-47D9-9C2A-FADF12905CD5}" srcOrd="0" destOrd="0" presId="urn:microsoft.com/office/officeart/2008/layout/LinedList"/>
    <dgm:cxn modelId="{5BF2EF27-89BE-44CF-AF0C-26A15335DA8B}" type="presParOf" srcId="{1121BF8B-7C90-4227-B9A9-8EEABAC8839A}" destId="{DBA02BC7-E603-4DB8-9681-883D224E72E0}" srcOrd="1" destOrd="0" presId="urn:microsoft.com/office/officeart/2008/layout/LinedList"/>
    <dgm:cxn modelId="{27D085E6-BE77-41FD-A02A-CFA48BE4DCF5}" type="presParOf" srcId="{0C0130B1-7139-42A8-A378-09F4939E341D}" destId="{7342BC2C-F151-442E-92B5-8423CCAED74B}" srcOrd="6" destOrd="0" presId="urn:microsoft.com/office/officeart/2008/layout/LinedList"/>
    <dgm:cxn modelId="{E4AE171E-732E-462E-80FD-4FA5AFA4FD52}" type="presParOf" srcId="{0C0130B1-7139-42A8-A378-09F4939E341D}" destId="{861E0656-CC65-4AFA-BB11-2B8DE2549393}" srcOrd="7" destOrd="0" presId="urn:microsoft.com/office/officeart/2008/layout/LinedList"/>
    <dgm:cxn modelId="{8E22531C-5493-44D6-B168-C32E145E34FF}" type="presParOf" srcId="{861E0656-CC65-4AFA-BB11-2B8DE2549393}" destId="{9AC8C38C-F80C-4EC9-9938-99C66A314324}" srcOrd="0" destOrd="0" presId="urn:microsoft.com/office/officeart/2008/layout/LinedList"/>
    <dgm:cxn modelId="{53E44FA2-9FF7-4099-9A31-D1324D2F10EC}" type="presParOf" srcId="{861E0656-CC65-4AFA-BB11-2B8DE2549393}" destId="{3F1307F3-75C8-404C-ACA1-BA866D43D1D8}" srcOrd="1" destOrd="0" presId="urn:microsoft.com/office/officeart/2008/layout/LinedList"/>
    <dgm:cxn modelId="{94FC108D-A478-4BA8-A24B-2A7F4DC8D504}" type="presParOf" srcId="{0C0130B1-7139-42A8-A378-09F4939E341D}" destId="{D983F546-4832-462C-A030-1BCBA85DA0C1}" srcOrd="8" destOrd="0" presId="urn:microsoft.com/office/officeart/2008/layout/LinedList"/>
    <dgm:cxn modelId="{83E16A07-C8FE-41C8-AE96-098C355B77B4}" type="presParOf" srcId="{0C0130B1-7139-42A8-A378-09F4939E341D}" destId="{37E11EA6-517C-41DB-8148-9301700395B3}" srcOrd="9" destOrd="0" presId="urn:microsoft.com/office/officeart/2008/layout/LinedList"/>
    <dgm:cxn modelId="{0B3C25CD-567D-4349-B408-8E0669761FF9}" type="presParOf" srcId="{37E11EA6-517C-41DB-8148-9301700395B3}" destId="{B07C1C6C-EDD0-40D4-B41B-1C68EEEB0E13}" srcOrd="0" destOrd="0" presId="urn:microsoft.com/office/officeart/2008/layout/LinedList"/>
    <dgm:cxn modelId="{EFFCC5D0-BAB5-48E1-A692-194727A1621B}" type="presParOf" srcId="{37E11EA6-517C-41DB-8148-9301700395B3}" destId="{DE13DCC4-E7BD-4C60-83DE-FC8BFC8B8EB3}" srcOrd="1" destOrd="0" presId="urn:microsoft.com/office/officeart/2008/layout/LinedList"/>
    <dgm:cxn modelId="{85B4C332-F3D4-4D05-8E5D-7CDDB9E45C34}" type="presParOf" srcId="{0C0130B1-7139-42A8-A378-09F4939E341D}" destId="{6FAB9EDF-F9B0-4BCE-B1FC-39CE0F819BE6}" srcOrd="10" destOrd="0" presId="urn:microsoft.com/office/officeart/2008/layout/LinedList"/>
    <dgm:cxn modelId="{8C3E0E87-DF1E-4A3A-B4BB-32DAF0B0B772}" type="presParOf" srcId="{0C0130B1-7139-42A8-A378-09F4939E341D}" destId="{BCBD7163-AAEB-4F87-A103-C8076B80991B}" srcOrd="11" destOrd="0" presId="urn:microsoft.com/office/officeart/2008/layout/LinedList"/>
    <dgm:cxn modelId="{D2CF8C87-CB8F-4002-8B79-2482D307CA09}" type="presParOf" srcId="{BCBD7163-AAEB-4F87-A103-C8076B80991B}" destId="{4E3B190C-8A44-466D-AC61-28B55F958612}" srcOrd="0" destOrd="0" presId="urn:microsoft.com/office/officeart/2008/layout/LinedList"/>
    <dgm:cxn modelId="{96E1A90D-91E0-4ACF-817F-25F461A5BFF9}" type="presParOf" srcId="{BCBD7163-AAEB-4F87-A103-C8076B80991B}" destId="{5C3FEBD4-D9F5-46FB-86E1-138875EF3F53}" srcOrd="1" destOrd="0" presId="urn:microsoft.com/office/officeart/2008/layout/LinedList"/>
    <dgm:cxn modelId="{C955F9B1-F2D8-4E58-A744-4800B2471EF1}" type="presParOf" srcId="{0C0130B1-7139-42A8-A378-09F4939E341D}" destId="{D467ADB6-3F56-4CCA-8EBA-725E3CEF8715}" srcOrd="12" destOrd="0" presId="urn:microsoft.com/office/officeart/2008/layout/LinedList"/>
    <dgm:cxn modelId="{77F3D652-0A48-4E4B-814D-3BE579E2C819}" type="presParOf" srcId="{0C0130B1-7139-42A8-A378-09F4939E341D}" destId="{2D63BF4F-F2D2-4817-A69F-E995C78201B6}" srcOrd="13" destOrd="0" presId="urn:microsoft.com/office/officeart/2008/layout/LinedList"/>
    <dgm:cxn modelId="{98F1C590-FE6D-4768-B78E-9450A3849B16}" type="presParOf" srcId="{2D63BF4F-F2D2-4817-A69F-E995C78201B6}" destId="{253451B5-AA9B-4396-9923-AA01631CE830}" srcOrd="0" destOrd="0" presId="urn:microsoft.com/office/officeart/2008/layout/LinedList"/>
    <dgm:cxn modelId="{1D14B11D-AD52-4763-80A3-22667BC83A95}" type="presParOf" srcId="{2D63BF4F-F2D2-4817-A69F-E995C78201B6}" destId="{ABC6009C-08BA-4DDF-A0B3-3880A81C8D4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C44186B-798D-4967-B249-5126AB794F1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67056E-19D5-4C63-A7B3-D4A1CABD73DC}">
      <dgm:prSet/>
      <dgm:spPr/>
      <dgm:t>
        <a:bodyPr/>
        <a:lstStyle/>
        <a:p>
          <a:r>
            <a:rPr lang="en-CA"/>
            <a:t>Route Table: MyProject-rtb-public</a:t>
          </a:r>
          <a:endParaRPr lang="en-US"/>
        </a:p>
      </dgm:t>
    </dgm:pt>
    <dgm:pt modelId="{E8C3594B-FA76-4F02-A89C-BE63939520D4}" type="parTrans" cxnId="{D1D030D3-DBBB-4623-8368-A2FADB6453AB}">
      <dgm:prSet/>
      <dgm:spPr/>
      <dgm:t>
        <a:bodyPr/>
        <a:lstStyle/>
        <a:p>
          <a:endParaRPr lang="en-US"/>
        </a:p>
      </dgm:t>
    </dgm:pt>
    <dgm:pt modelId="{8777980B-7684-4175-9E49-11CB1C2A3E5D}" type="sibTrans" cxnId="{D1D030D3-DBBB-4623-8368-A2FADB6453AB}">
      <dgm:prSet/>
      <dgm:spPr/>
      <dgm:t>
        <a:bodyPr/>
        <a:lstStyle/>
        <a:p>
          <a:endParaRPr lang="en-US"/>
        </a:p>
      </dgm:t>
    </dgm:pt>
    <dgm:pt modelId="{62C9631C-2D5B-400A-A0B5-DBB52A99E89F}">
      <dgm:prSet/>
      <dgm:spPr/>
      <dgm:t>
        <a:bodyPr/>
        <a:lstStyle/>
        <a:p>
          <a:r>
            <a:rPr lang="en-CA"/>
            <a:t>Public Subnets Associated:</a:t>
          </a:r>
          <a:endParaRPr lang="en-US"/>
        </a:p>
      </dgm:t>
    </dgm:pt>
    <dgm:pt modelId="{0C08D353-6DDB-4694-A145-84D0C95ED2B8}" type="parTrans" cxnId="{84FB6995-64B0-41BA-89CD-13C498AA05DB}">
      <dgm:prSet/>
      <dgm:spPr/>
      <dgm:t>
        <a:bodyPr/>
        <a:lstStyle/>
        <a:p>
          <a:endParaRPr lang="en-US"/>
        </a:p>
      </dgm:t>
    </dgm:pt>
    <dgm:pt modelId="{BE57D727-4D0E-4A89-9CFF-B973DEC205BF}" type="sibTrans" cxnId="{84FB6995-64B0-41BA-89CD-13C498AA05DB}">
      <dgm:prSet/>
      <dgm:spPr/>
      <dgm:t>
        <a:bodyPr/>
        <a:lstStyle/>
        <a:p>
          <a:endParaRPr lang="en-US"/>
        </a:p>
      </dgm:t>
    </dgm:pt>
    <dgm:pt modelId="{97BC296A-A13A-4389-A535-BAEF7049BDA0}">
      <dgm:prSet/>
      <dgm:spPr/>
      <dgm:t>
        <a:bodyPr/>
        <a:lstStyle/>
        <a:p>
          <a:r>
            <a:rPr lang="en-CA" dirty="0"/>
            <a:t>Subnet-A, Subnet-B, Subnet-C</a:t>
          </a:r>
          <a:endParaRPr lang="en-US" dirty="0"/>
        </a:p>
      </dgm:t>
    </dgm:pt>
    <dgm:pt modelId="{56319CE4-3864-4D21-AC3B-FFFE794C82FD}" type="parTrans" cxnId="{D5333FCF-9778-41C5-90DE-1E330E1E681D}">
      <dgm:prSet/>
      <dgm:spPr/>
      <dgm:t>
        <a:bodyPr/>
        <a:lstStyle/>
        <a:p>
          <a:endParaRPr lang="en-US"/>
        </a:p>
      </dgm:t>
    </dgm:pt>
    <dgm:pt modelId="{857BF404-CF54-4481-879E-E91B08857925}" type="sibTrans" cxnId="{D5333FCF-9778-41C5-90DE-1E330E1E681D}">
      <dgm:prSet/>
      <dgm:spPr/>
      <dgm:t>
        <a:bodyPr/>
        <a:lstStyle/>
        <a:p>
          <a:endParaRPr lang="en-US"/>
        </a:p>
      </dgm:t>
    </dgm:pt>
    <dgm:pt modelId="{BEBA6183-2831-4C51-BEC3-18A625D21506}">
      <dgm:prSet/>
      <dgm:spPr/>
      <dgm:t>
        <a:bodyPr/>
        <a:lstStyle/>
        <a:p>
          <a:r>
            <a:rPr lang="en-CA" dirty="0"/>
            <a:t>Subnet Example: </a:t>
          </a:r>
          <a:r>
            <a:rPr lang="en-CA" dirty="0" err="1"/>
            <a:t>PrivateSubnet</a:t>
          </a:r>
          <a:r>
            <a:rPr lang="en-CA" dirty="0"/>
            <a:t>-A</a:t>
          </a:r>
          <a:endParaRPr lang="en-US" dirty="0"/>
        </a:p>
      </dgm:t>
    </dgm:pt>
    <dgm:pt modelId="{00D29532-625A-4F54-877B-DA84250A844E}" type="parTrans" cxnId="{EE8E7743-52E7-49C8-8F77-818416C61445}">
      <dgm:prSet/>
      <dgm:spPr/>
      <dgm:t>
        <a:bodyPr/>
        <a:lstStyle/>
        <a:p>
          <a:endParaRPr lang="en-US"/>
        </a:p>
      </dgm:t>
    </dgm:pt>
    <dgm:pt modelId="{85D3A04E-C7CF-406A-9CE3-410AA9D64089}" type="sibTrans" cxnId="{EE8E7743-52E7-49C8-8F77-818416C61445}">
      <dgm:prSet/>
      <dgm:spPr/>
      <dgm:t>
        <a:bodyPr/>
        <a:lstStyle/>
        <a:p>
          <a:endParaRPr lang="en-US"/>
        </a:p>
      </dgm:t>
    </dgm:pt>
    <dgm:pt modelId="{BB23CEFF-F7E8-482C-B195-8B1D8FA70044}">
      <dgm:prSet/>
      <dgm:spPr/>
      <dgm:t>
        <a:bodyPr/>
        <a:lstStyle/>
        <a:p>
          <a:r>
            <a:rPr lang="en-CA"/>
            <a:t>Public subnets routed via Internet Gateway</a:t>
          </a:r>
          <a:endParaRPr lang="en-US"/>
        </a:p>
      </dgm:t>
    </dgm:pt>
    <dgm:pt modelId="{1D8AB6C8-EA3E-47BC-A8C6-D4041114CE4D}" type="parTrans" cxnId="{A066F6B0-4E29-40F4-92EA-072CB580413D}">
      <dgm:prSet/>
      <dgm:spPr/>
      <dgm:t>
        <a:bodyPr/>
        <a:lstStyle/>
        <a:p>
          <a:endParaRPr lang="en-US"/>
        </a:p>
      </dgm:t>
    </dgm:pt>
    <dgm:pt modelId="{8E083970-D4EE-488B-9E2C-AD3C4EBD0365}" type="sibTrans" cxnId="{A066F6B0-4E29-40F4-92EA-072CB580413D}">
      <dgm:prSet/>
      <dgm:spPr/>
      <dgm:t>
        <a:bodyPr/>
        <a:lstStyle/>
        <a:p>
          <a:endParaRPr lang="en-US"/>
        </a:p>
      </dgm:t>
    </dgm:pt>
    <dgm:pt modelId="{84828024-3F33-43D6-992B-016FFABED00A}">
      <dgm:prSet/>
      <dgm:spPr/>
      <dgm:t>
        <a:bodyPr/>
        <a:lstStyle/>
        <a:p>
          <a:r>
            <a:rPr lang="en-CA"/>
            <a:t>Private subnets kept internal (no IGW route)</a:t>
          </a:r>
          <a:endParaRPr lang="en-US"/>
        </a:p>
      </dgm:t>
    </dgm:pt>
    <dgm:pt modelId="{02C02478-6483-43B7-9DAA-F4AC62AA75E3}" type="parTrans" cxnId="{966C352F-034A-4DC0-8C8A-A48690DAC915}">
      <dgm:prSet/>
      <dgm:spPr/>
      <dgm:t>
        <a:bodyPr/>
        <a:lstStyle/>
        <a:p>
          <a:endParaRPr lang="en-US"/>
        </a:p>
      </dgm:t>
    </dgm:pt>
    <dgm:pt modelId="{648623EE-0DB9-4A16-AE36-7A5C27CB6E00}" type="sibTrans" cxnId="{966C352F-034A-4DC0-8C8A-A48690DAC915}">
      <dgm:prSet/>
      <dgm:spPr/>
      <dgm:t>
        <a:bodyPr/>
        <a:lstStyle/>
        <a:p>
          <a:endParaRPr lang="en-US"/>
        </a:p>
      </dgm:t>
    </dgm:pt>
    <dgm:pt modelId="{01943CE9-0F69-4CBF-8CC7-545F2F4A261B}">
      <dgm:prSet/>
      <dgm:spPr/>
      <dgm:t>
        <a:bodyPr/>
        <a:lstStyle/>
        <a:p>
          <a:r>
            <a:rPr lang="en-CA"/>
            <a:t>Connectivity</a:t>
          </a:r>
          <a:r>
            <a:rPr lang="en-CA" dirty="0"/>
            <a:t>:</a:t>
          </a:r>
          <a:endParaRPr lang="en-US" dirty="0"/>
        </a:p>
      </dgm:t>
    </dgm:pt>
    <dgm:pt modelId="{9B136402-DA08-4B43-A2F3-64E5BEFF84FA}" type="parTrans" cxnId="{04A5F19F-E402-49F7-AD0F-9CF024F3FCA3}">
      <dgm:prSet/>
      <dgm:spPr/>
      <dgm:t>
        <a:bodyPr/>
        <a:lstStyle/>
        <a:p>
          <a:endParaRPr lang="en-CA"/>
        </a:p>
      </dgm:t>
    </dgm:pt>
    <dgm:pt modelId="{9800991D-9136-4D79-9D92-38EA51AFDEE8}" type="sibTrans" cxnId="{04A5F19F-E402-49F7-AD0F-9CF024F3FCA3}">
      <dgm:prSet/>
      <dgm:spPr/>
      <dgm:t>
        <a:bodyPr/>
        <a:lstStyle/>
        <a:p>
          <a:endParaRPr lang="en-CA"/>
        </a:p>
      </dgm:t>
    </dgm:pt>
    <dgm:pt modelId="{03D73EE2-6DDA-4478-A736-85E8564BE39E}" type="pres">
      <dgm:prSet presAssocID="{6C44186B-798D-4967-B249-5126AB794F18}" presName="linear" presStyleCnt="0">
        <dgm:presLayoutVars>
          <dgm:animLvl val="lvl"/>
          <dgm:resizeHandles val="exact"/>
        </dgm:presLayoutVars>
      </dgm:prSet>
      <dgm:spPr/>
    </dgm:pt>
    <dgm:pt modelId="{4947001C-25C6-4F16-96C6-A4EE3995AD91}" type="pres">
      <dgm:prSet presAssocID="{ED67056E-19D5-4C63-A7B3-D4A1CABD73DC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DEBED7E7-C430-4733-A530-3D63357A1350}" type="pres">
      <dgm:prSet presAssocID="{8777980B-7684-4175-9E49-11CB1C2A3E5D}" presName="spacer" presStyleCnt="0"/>
      <dgm:spPr/>
    </dgm:pt>
    <dgm:pt modelId="{CF0A5873-E209-4CD8-B684-E24D114329AE}" type="pres">
      <dgm:prSet presAssocID="{62C9631C-2D5B-400A-A0B5-DBB52A99E89F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38A31BCF-4E6E-4422-9F57-9A317477AAE9}" type="pres">
      <dgm:prSet presAssocID="{BE57D727-4D0E-4A89-9CFF-B973DEC205BF}" presName="spacer" presStyleCnt="0"/>
      <dgm:spPr/>
    </dgm:pt>
    <dgm:pt modelId="{DE3B14C5-957A-4EFC-AA82-0249118E3B6D}" type="pres">
      <dgm:prSet presAssocID="{97BC296A-A13A-4389-A535-BAEF7049BDA0}" presName="parentText" presStyleLbl="node1" presStyleIdx="2" presStyleCnt="7" custLinFactNeighborX="141">
        <dgm:presLayoutVars>
          <dgm:chMax val="0"/>
          <dgm:bulletEnabled val="1"/>
        </dgm:presLayoutVars>
      </dgm:prSet>
      <dgm:spPr/>
    </dgm:pt>
    <dgm:pt modelId="{FE4662F6-9C35-418C-89FF-0E0EAFFF06A8}" type="pres">
      <dgm:prSet presAssocID="{857BF404-CF54-4481-879E-E91B08857925}" presName="spacer" presStyleCnt="0"/>
      <dgm:spPr/>
    </dgm:pt>
    <dgm:pt modelId="{A7460AC8-C645-49D7-882C-33032B569F95}" type="pres">
      <dgm:prSet presAssocID="{BEBA6183-2831-4C51-BEC3-18A625D21506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B4A72779-5182-434C-A707-247B01D711AF}" type="pres">
      <dgm:prSet presAssocID="{85D3A04E-C7CF-406A-9CE3-410AA9D64089}" presName="spacer" presStyleCnt="0"/>
      <dgm:spPr/>
    </dgm:pt>
    <dgm:pt modelId="{6CD54B6E-3E7F-4BAB-9D1A-62620B134122}" type="pres">
      <dgm:prSet presAssocID="{01943CE9-0F69-4CBF-8CC7-545F2F4A261B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59609A8A-BBFE-4BA2-B054-122C43E981FA}" type="pres">
      <dgm:prSet presAssocID="{9800991D-9136-4D79-9D92-38EA51AFDEE8}" presName="spacer" presStyleCnt="0"/>
      <dgm:spPr/>
    </dgm:pt>
    <dgm:pt modelId="{63D51E28-A355-4BDA-AF14-BC4ECC3814B6}" type="pres">
      <dgm:prSet presAssocID="{BB23CEFF-F7E8-482C-B195-8B1D8FA70044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AEB05ADE-FF14-4565-99E6-1EF0BC84404F}" type="pres">
      <dgm:prSet presAssocID="{8E083970-D4EE-488B-9E2C-AD3C4EBD0365}" presName="spacer" presStyleCnt="0"/>
      <dgm:spPr/>
    </dgm:pt>
    <dgm:pt modelId="{4AD00E43-2F4F-4DB7-A1AA-58A6F242F17F}" type="pres">
      <dgm:prSet presAssocID="{84828024-3F33-43D6-992B-016FFABED00A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966C352F-034A-4DC0-8C8A-A48690DAC915}" srcId="{6C44186B-798D-4967-B249-5126AB794F18}" destId="{84828024-3F33-43D6-992B-016FFABED00A}" srcOrd="6" destOrd="0" parTransId="{02C02478-6483-43B7-9DAA-F4AC62AA75E3}" sibTransId="{648623EE-0DB9-4A16-AE36-7A5C27CB6E00}"/>
    <dgm:cxn modelId="{EE8E7743-52E7-49C8-8F77-818416C61445}" srcId="{6C44186B-798D-4967-B249-5126AB794F18}" destId="{BEBA6183-2831-4C51-BEC3-18A625D21506}" srcOrd="3" destOrd="0" parTransId="{00D29532-625A-4F54-877B-DA84250A844E}" sibTransId="{85D3A04E-C7CF-406A-9CE3-410AA9D64089}"/>
    <dgm:cxn modelId="{08D37943-5965-44DD-A4D9-C81C7F0A0BA2}" type="presOf" srcId="{62C9631C-2D5B-400A-A0B5-DBB52A99E89F}" destId="{CF0A5873-E209-4CD8-B684-E24D114329AE}" srcOrd="0" destOrd="0" presId="urn:microsoft.com/office/officeart/2005/8/layout/vList2"/>
    <dgm:cxn modelId="{6CF7724B-2344-40AD-AA7A-D2B187AB10C6}" type="presOf" srcId="{ED67056E-19D5-4C63-A7B3-D4A1CABD73DC}" destId="{4947001C-25C6-4F16-96C6-A4EE3995AD91}" srcOrd="0" destOrd="0" presId="urn:microsoft.com/office/officeart/2005/8/layout/vList2"/>
    <dgm:cxn modelId="{F0B2F16B-7009-46CB-8634-96A026118782}" type="presOf" srcId="{84828024-3F33-43D6-992B-016FFABED00A}" destId="{4AD00E43-2F4F-4DB7-A1AA-58A6F242F17F}" srcOrd="0" destOrd="0" presId="urn:microsoft.com/office/officeart/2005/8/layout/vList2"/>
    <dgm:cxn modelId="{7559F556-567C-4F47-8762-A81C38C2EA32}" type="presOf" srcId="{6C44186B-798D-4967-B249-5126AB794F18}" destId="{03D73EE2-6DDA-4478-A736-85E8564BE39E}" srcOrd="0" destOrd="0" presId="urn:microsoft.com/office/officeart/2005/8/layout/vList2"/>
    <dgm:cxn modelId="{84FB6995-64B0-41BA-89CD-13C498AA05DB}" srcId="{6C44186B-798D-4967-B249-5126AB794F18}" destId="{62C9631C-2D5B-400A-A0B5-DBB52A99E89F}" srcOrd="1" destOrd="0" parTransId="{0C08D353-6DDB-4694-A145-84D0C95ED2B8}" sibTransId="{BE57D727-4D0E-4A89-9CFF-B973DEC205BF}"/>
    <dgm:cxn modelId="{04A5F19F-E402-49F7-AD0F-9CF024F3FCA3}" srcId="{6C44186B-798D-4967-B249-5126AB794F18}" destId="{01943CE9-0F69-4CBF-8CC7-545F2F4A261B}" srcOrd="4" destOrd="0" parTransId="{9B136402-DA08-4B43-A2F3-64E5BEFF84FA}" sibTransId="{9800991D-9136-4D79-9D92-38EA51AFDEE8}"/>
    <dgm:cxn modelId="{4D51D3A9-8046-4704-90C0-77E3819C9EEE}" type="presOf" srcId="{01943CE9-0F69-4CBF-8CC7-545F2F4A261B}" destId="{6CD54B6E-3E7F-4BAB-9D1A-62620B134122}" srcOrd="0" destOrd="0" presId="urn:microsoft.com/office/officeart/2005/8/layout/vList2"/>
    <dgm:cxn modelId="{A066F6B0-4E29-40F4-92EA-072CB580413D}" srcId="{6C44186B-798D-4967-B249-5126AB794F18}" destId="{BB23CEFF-F7E8-482C-B195-8B1D8FA70044}" srcOrd="5" destOrd="0" parTransId="{1D8AB6C8-EA3E-47BC-A8C6-D4041114CE4D}" sibTransId="{8E083970-D4EE-488B-9E2C-AD3C4EBD0365}"/>
    <dgm:cxn modelId="{F431CDC2-DDEA-4AA3-8A48-29F5A60A3733}" type="presOf" srcId="{97BC296A-A13A-4389-A535-BAEF7049BDA0}" destId="{DE3B14C5-957A-4EFC-AA82-0249118E3B6D}" srcOrd="0" destOrd="0" presId="urn:microsoft.com/office/officeart/2005/8/layout/vList2"/>
    <dgm:cxn modelId="{D5333FCF-9778-41C5-90DE-1E330E1E681D}" srcId="{6C44186B-798D-4967-B249-5126AB794F18}" destId="{97BC296A-A13A-4389-A535-BAEF7049BDA0}" srcOrd="2" destOrd="0" parTransId="{56319CE4-3864-4D21-AC3B-FFFE794C82FD}" sibTransId="{857BF404-CF54-4481-879E-E91B08857925}"/>
    <dgm:cxn modelId="{D1D030D3-DBBB-4623-8368-A2FADB6453AB}" srcId="{6C44186B-798D-4967-B249-5126AB794F18}" destId="{ED67056E-19D5-4C63-A7B3-D4A1CABD73DC}" srcOrd="0" destOrd="0" parTransId="{E8C3594B-FA76-4F02-A89C-BE63939520D4}" sibTransId="{8777980B-7684-4175-9E49-11CB1C2A3E5D}"/>
    <dgm:cxn modelId="{DD0F43E6-C571-4CCE-B2A1-983FDD13B756}" type="presOf" srcId="{BEBA6183-2831-4C51-BEC3-18A625D21506}" destId="{A7460AC8-C645-49D7-882C-33032B569F95}" srcOrd="0" destOrd="0" presId="urn:microsoft.com/office/officeart/2005/8/layout/vList2"/>
    <dgm:cxn modelId="{F88EABFC-EDC5-4534-988E-F92CA10A50B1}" type="presOf" srcId="{BB23CEFF-F7E8-482C-B195-8B1D8FA70044}" destId="{63D51E28-A355-4BDA-AF14-BC4ECC3814B6}" srcOrd="0" destOrd="0" presId="urn:microsoft.com/office/officeart/2005/8/layout/vList2"/>
    <dgm:cxn modelId="{53CC3CDE-8C88-4F0E-AEEB-DEFA6A11F9BC}" type="presParOf" srcId="{03D73EE2-6DDA-4478-A736-85E8564BE39E}" destId="{4947001C-25C6-4F16-96C6-A4EE3995AD91}" srcOrd="0" destOrd="0" presId="urn:microsoft.com/office/officeart/2005/8/layout/vList2"/>
    <dgm:cxn modelId="{03E39420-D60B-477F-B169-B2ABCA1CDDD4}" type="presParOf" srcId="{03D73EE2-6DDA-4478-A736-85E8564BE39E}" destId="{DEBED7E7-C430-4733-A530-3D63357A1350}" srcOrd="1" destOrd="0" presId="urn:microsoft.com/office/officeart/2005/8/layout/vList2"/>
    <dgm:cxn modelId="{197D0815-1A36-4145-87B9-7151D274F942}" type="presParOf" srcId="{03D73EE2-6DDA-4478-A736-85E8564BE39E}" destId="{CF0A5873-E209-4CD8-B684-E24D114329AE}" srcOrd="2" destOrd="0" presId="urn:microsoft.com/office/officeart/2005/8/layout/vList2"/>
    <dgm:cxn modelId="{E6F17573-A3E6-4D24-99C9-FF93CA20EF60}" type="presParOf" srcId="{03D73EE2-6DDA-4478-A736-85E8564BE39E}" destId="{38A31BCF-4E6E-4422-9F57-9A317477AAE9}" srcOrd="3" destOrd="0" presId="urn:microsoft.com/office/officeart/2005/8/layout/vList2"/>
    <dgm:cxn modelId="{EA29499C-DE0A-4EBC-BEF6-F897A8A49DCA}" type="presParOf" srcId="{03D73EE2-6DDA-4478-A736-85E8564BE39E}" destId="{DE3B14C5-957A-4EFC-AA82-0249118E3B6D}" srcOrd="4" destOrd="0" presId="urn:microsoft.com/office/officeart/2005/8/layout/vList2"/>
    <dgm:cxn modelId="{7C255CE5-EE2E-4ABC-8CFE-B4D9C2E67177}" type="presParOf" srcId="{03D73EE2-6DDA-4478-A736-85E8564BE39E}" destId="{FE4662F6-9C35-418C-89FF-0E0EAFFF06A8}" srcOrd="5" destOrd="0" presId="urn:microsoft.com/office/officeart/2005/8/layout/vList2"/>
    <dgm:cxn modelId="{FE2EE6E3-32DA-47D9-AD22-2C1B8EB5FEB2}" type="presParOf" srcId="{03D73EE2-6DDA-4478-A736-85E8564BE39E}" destId="{A7460AC8-C645-49D7-882C-33032B569F95}" srcOrd="6" destOrd="0" presId="urn:microsoft.com/office/officeart/2005/8/layout/vList2"/>
    <dgm:cxn modelId="{44926545-4923-41F4-B24C-2BA36F7DE95C}" type="presParOf" srcId="{03D73EE2-6DDA-4478-A736-85E8564BE39E}" destId="{B4A72779-5182-434C-A707-247B01D711AF}" srcOrd="7" destOrd="0" presId="urn:microsoft.com/office/officeart/2005/8/layout/vList2"/>
    <dgm:cxn modelId="{AD09F648-0D68-4C4C-AC3A-46239C49C25D}" type="presParOf" srcId="{03D73EE2-6DDA-4478-A736-85E8564BE39E}" destId="{6CD54B6E-3E7F-4BAB-9D1A-62620B134122}" srcOrd="8" destOrd="0" presId="urn:microsoft.com/office/officeart/2005/8/layout/vList2"/>
    <dgm:cxn modelId="{349E9328-80EF-42CF-99B2-4E4AE93C2C22}" type="presParOf" srcId="{03D73EE2-6DDA-4478-A736-85E8564BE39E}" destId="{59609A8A-BBFE-4BA2-B054-122C43E981FA}" srcOrd="9" destOrd="0" presId="urn:microsoft.com/office/officeart/2005/8/layout/vList2"/>
    <dgm:cxn modelId="{9C36F7B7-7792-49A9-AD33-D07B0482F187}" type="presParOf" srcId="{03D73EE2-6DDA-4478-A736-85E8564BE39E}" destId="{63D51E28-A355-4BDA-AF14-BC4ECC3814B6}" srcOrd="10" destOrd="0" presId="urn:microsoft.com/office/officeart/2005/8/layout/vList2"/>
    <dgm:cxn modelId="{FC67F157-25E9-4C60-908D-29E129B95873}" type="presParOf" srcId="{03D73EE2-6DDA-4478-A736-85E8564BE39E}" destId="{AEB05ADE-FF14-4565-99E6-1EF0BC84404F}" srcOrd="11" destOrd="0" presId="urn:microsoft.com/office/officeart/2005/8/layout/vList2"/>
    <dgm:cxn modelId="{0AD30311-0462-43CD-9EB8-0E786CFAAA6B}" type="presParOf" srcId="{03D73EE2-6DDA-4478-A736-85E8564BE39E}" destId="{4AD00E43-2F4F-4DB7-A1AA-58A6F242F17F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DCE248A-5E95-4A07-9497-0EAAA66967C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9A813B6-25E5-4EB1-AE98-EC01E44EAE96}">
      <dgm:prSet/>
      <dgm:spPr/>
      <dgm:t>
        <a:bodyPr/>
        <a:lstStyle/>
        <a:p>
          <a:r>
            <a:rPr lang="en-US" dirty="0"/>
            <a:t>Content:​</a:t>
          </a:r>
        </a:p>
      </dgm:t>
    </dgm:pt>
    <dgm:pt modelId="{367077A6-97DF-487F-8545-7B182B94534E}" type="parTrans" cxnId="{3443BAF9-B844-4C57-8B29-9A7DD4B1F588}">
      <dgm:prSet/>
      <dgm:spPr/>
      <dgm:t>
        <a:bodyPr/>
        <a:lstStyle/>
        <a:p>
          <a:endParaRPr lang="en-US"/>
        </a:p>
      </dgm:t>
    </dgm:pt>
    <dgm:pt modelId="{0E154B89-3059-49EF-B7C7-05495F2944B9}" type="sibTrans" cxnId="{3443BAF9-B844-4C57-8B29-9A7DD4B1F588}">
      <dgm:prSet/>
      <dgm:spPr/>
      <dgm:t>
        <a:bodyPr/>
        <a:lstStyle/>
        <a:p>
          <a:endParaRPr lang="en-US"/>
        </a:p>
      </dgm:t>
    </dgm:pt>
    <dgm:pt modelId="{D66A6528-89D8-49DA-AC9E-7E1F49084B49}">
      <dgm:prSet/>
      <dgm:spPr/>
      <dgm:t>
        <a:bodyPr/>
        <a:lstStyle/>
        <a:p>
          <a:r>
            <a:rPr lang="en-US" b="1"/>
            <a:t>Goal: </a:t>
          </a:r>
          <a:r>
            <a:rPr lang="en-US"/>
            <a:t>Automate the creation of a basic two-tier AWS infrastructure using Terraform​</a:t>
          </a:r>
        </a:p>
      </dgm:t>
    </dgm:pt>
    <dgm:pt modelId="{97990F5C-B08D-4ADE-A328-59E45E0F4411}" type="parTrans" cxnId="{1BC0F33A-3B2E-410C-BB7A-F8B28D076EFA}">
      <dgm:prSet/>
      <dgm:spPr/>
      <dgm:t>
        <a:bodyPr/>
        <a:lstStyle/>
        <a:p>
          <a:endParaRPr lang="en-US"/>
        </a:p>
      </dgm:t>
    </dgm:pt>
    <dgm:pt modelId="{D500019F-827F-44FF-8D75-85A265A95863}" type="sibTrans" cxnId="{1BC0F33A-3B2E-410C-BB7A-F8B28D076EFA}">
      <dgm:prSet/>
      <dgm:spPr/>
      <dgm:t>
        <a:bodyPr/>
        <a:lstStyle/>
        <a:p>
          <a:endParaRPr lang="en-US"/>
        </a:p>
      </dgm:t>
    </dgm:pt>
    <dgm:pt modelId="{D8034BA2-D1CD-4561-92B4-1472AA992617}">
      <dgm:prSet/>
      <dgm:spPr/>
      <dgm:t>
        <a:bodyPr/>
        <a:lstStyle/>
        <a:p>
          <a:r>
            <a:rPr lang="en-US" b="1"/>
            <a:t>Environment: </a:t>
          </a:r>
          <a:r>
            <a:rPr lang="en-US"/>
            <a:t>AWS Learner Lab(temporary credentials configured locally)​</a:t>
          </a:r>
        </a:p>
      </dgm:t>
    </dgm:pt>
    <dgm:pt modelId="{952D61FF-E3C2-4BD2-A9FE-314C638BBA5C}" type="parTrans" cxnId="{FF374D05-4EAE-447F-B799-58675A86DAEA}">
      <dgm:prSet/>
      <dgm:spPr/>
      <dgm:t>
        <a:bodyPr/>
        <a:lstStyle/>
        <a:p>
          <a:endParaRPr lang="en-US"/>
        </a:p>
      </dgm:t>
    </dgm:pt>
    <dgm:pt modelId="{31704049-F9F1-40E5-BE8B-958DC7416D84}" type="sibTrans" cxnId="{FF374D05-4EAE-447F-B799-58675A86DAEA}">
      <dgm:prSet/>
      <dgm:spPr/>
      <dgm:t>
        <a:bodyPr/>
        <a:lstStyle/>
        <a:p>
          <a:endParaRPr lang="en-US"/>
        </a:p>
      </dgm:t>
    </dgm:pt>
    <dgm:pt modelId="{E865C844-09DC-4BCE-BA42-CC112BBCE1D1}">
      <dgm:prSet/>
      <dgm:spPr/>
      <dgm:t>
        <a:bodyPr/>
        <a:lstStyle/>
        <a:p>
          <a:r>
            <a:rPr lang="en-US" b="1"/>
            <a:t>Tool Used: </a:t>
          </a:r>
          <a:r>
            <a:rPr lang="en-US"/>
            <a:t>Terraform v1.12.2 (CLI on Windows)</a:t>
          </a:r>
        </a:p>
      </dgm:t>
    </dgm:pt>
    <dgm:pt modelId="{7335ECC9-56D3-438A-A3B1-1B40AD6B8BCF}" type="parTrans" cxnId="{1B1F1725-895A-4128-B898-9CD1DDFB1832}">
      <dgm:prSet/>
      <dgm:spPr/>
      <dgm:t>
        <a:bodyPr/>
        <a:lstStyle/>
        <a:p>
          <a:endParaRPr lang="en-US"/>
        </a:p>
      </dgm:t>
    </dgm:pt>
    <dgm:pt modelId="{E0AEA7DB-FC42-4744-8B37-4CB93D65099E}" type="sibTrans" cxnId="{1B1F1725-895A-4128-B898-9CD1DDFB1832}">
      <dgm:prSet/>
      <dgm:spPr/>
      <dgm:t>
        <a:bodyPr/>
        <a:lstStyle/>
        <a:p>
          <a:endParaRPr lang="en-US"/>
        </a:p>
      </dgm:t>
    </dgm:pt>
    <dgm:pt modelId="{6DA8649A-E004-4A00-B5BC-66D2A2DEE60B}" type="pres">
      <dgm:prSet presAssocID="{ADCE248A-5E95-4A07-9497-0EAAA66967CF}" presName="root" presStyleCnt="0">
        <dgm:presLayoutVars>
          <dgm:dir/>
          <dgm:resizeHandles val="exact"/>
        </dgm:presLayoutVars>
      </dgm:prSet>
      <dgm:spPr/>
    </dgm:pt>
    <dgm:pt modelId="{85C676A1-DCBB-4C24-B71F-E285B70803FF}" type="pres">
      <dgm:prSet presAssocID="{19A813B6-25E5-4EB1-AE98-EC01E44EAE96}" presName="compNode" presStyleCnt="0"/>
      <dgm:spPr/>
    </dgm:pt>
    <dgm:pt modelId="{C1B53C6C-DC8D-40FF-B464-4EAE6D477181}" type="pres">
      <dgm:prSet presAssocID="{19A813B6-25E5-4EB1-AE98-EC01E44EAE9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00A62BD6-0BDF-4992-A1CD-8D9ED282E7A3}" type="pres">
      <dgm:prSet presAssocID="{19A813B6-25E5-4EB1-AE98-EC01E44EAE96}" presName="spaceRect" presStyleCnt="0"/>
      <dgm:spPr/>
    </dgm:pt>
    <dgm:pt modelId="{3AE768AF-FC0F-4803-9878-AF392CC273DE}" type="pres">
      <dgm:prSet presAssocID="{19A813B6-25E5-4EB1-AE98-EC01E44EAE96}" presName="textRect" presStyleLbl="revTx" presStyleIdx="0" presStyleCnt="4">
        <dgm:presLayoutVars>
          <dgm:chMax val="1"/>
          <dgm:chPref val="1"/>
        </dgm:presLayoutVars>
      </dgm:prSet>
      <dgm:spPr/>
    </dgm:pt>
    <dgm:pt modelId="{5F59A9CC-AF7A-44AE-9154-79CB502EA006}" type="pres">
      <dgm:prSet presAssocID="{0E154B89-3059-49EF-B7C7-05495F2944B9}" presName="sibTrans" presStyleCnt="0"/>
      <dgm:spPr/>
    </dgm:pt>
    <dgm:pt modelId="{24713A14-1028-4EE9-9E69-70EA0983215D}" type="pres">
      <dgm:prSet presAssocID="{D66A6528-89D8-49DA-AC9E-7E1F49084B49}" presName="compNode" presStyleCnt="0"/>
      <dgm:spPr/>
    </dgm:pt>
    <dgm:pt modelId="{840BFEC8-D8CA-449F-B3B8-944FACC7F840}" type="pres">
      <dgm:prSet presAssocID="{D66A6528-89D8-49DA-AC9E-7E1F49084B4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7B380A6-EC39-4DDC-903E-C93171282146}" type="pres">
      <dgm:prSet presAssocID="{D66A6528-89D8-49DA-AC9E-7E1F49084B49}" presName="spaceRect" presStyleCnt="0"/>
      <dgm:spPr/>
    </dgm:pt>
    <dgm:pt modelId="{380DE3EA-25F3-487A-9AB6-A142F704A6D5}" type="pres">
      <dgm:prSet presAssocID="{D66A6528-89D8-49DA-AC9E-7E1F49084B49}" presName="textRect" presStyleLbl="revTx" presStyleIdx="1" presStyleCnt="4">
        <dgm:presLayoutVars>
          <dgm:chMax val="1"/>
          <dgm:chPref val="1"/>
        </dgm:presLayoutVars>
      </dgm:prSet>
      <dgm:spPr/>
    </dgm:pt>
    <dgm:pt modelId="{2D48BDAE-1E29-4E83-A78A-6C7325F90518}" type="pres">
      <dgm:prSet presAssocID="{D500019F-827F-44FF-8D75-85A265A95863}" presName="sibTrans" presStyleCnt="0"/>
      <dgm:spPr/>
    </dgm:pt>
    <dgm:pt modelId="{C35484CE-6CCC-4FDC-BD0A-D8A448F3D152}" type="pres">
      <dgm:prSet presAssocID="{D8034BA2-D1CD-4561-92B4-1472AA992617}" presName="compNode" presStyleCnt="0"/>
      <dgm:spPr/>
    </dgm:pt>
    <dgm:pt modelId="{DF67CFB9-FC5D-4646-9973-67384537D657}" type="pres">
      <dgm:prSet presAssocID="{D8034BA2-D1CD-4561-92B4-1472AA99261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050F1E14-1319-4A81-BA54-47DDAE221785}" type="pres">
      <dgm:prSet presAssocID="{D8034BA2-D1CD-4561-92B4-1472AA992617}" presName="spaceRect" presStyleCnt="0"/>
      <dgm:spPr/>
    </dgm:pt>
    <dgm:pt modelId="{40AD10CA-5C1D-436D-9E64-C77E1DF8AEF9}" type="pres">
      <dgm:prSet presAssocID="{D8034BA2-D1CD-4561-92B4-1472AA992617}" presName="textRect" presStyleLbl="revTx" presStyleIdx="2" presStyleCnt="4">
        <dgm:presLayoutVars>
          <dgm:chMax val="1"/>
          <dgm:chPref val="1"/>
        </dgm:presLayoutVars>
      </dgm:prSet>
      <dgm:spPr/>
    </dgm:pt>
    <dgm:pt modelId="{E3BD6A90-533B-46A2-A6AB-BADB5196E83B}" type="pres">
      <dgm:prSet presAssocID="{31704049-F9F1-40E5-BE8B-958DC7416D84}" presName="sibTrans" presStyleCnt="0"/>
      <dgm:spPr/>
    </dgm:pt>
    <dgm:pt modelId="{7C2876E9-3AA1-404B-8784-C04DFAB58FC0}" type="pres">
      <dgm:prSet presAssocID="{E865C844-09DC-4BCE-BA42-CC112BBCE1D1}" presName="compNode" presStyleCnt="0"/>
      <dgm:spPr/>
    </dgm:pt>
    <dgm:pt modelId="{906DBE88-9152-4F9F-955B-F48D280B332D}" type="pres">
      <dgm:prSet presAssocID="{E865C844-09DC-4BCE-BA42-CC112BBCE1D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2041AF6C-4AE0-4019-ACA4-69A354CE446E}" type="pres">
      <dgm:prSet presAssocID="{E865C844-09DC-4BCE-BA42-CC112BBCE1D1}" presName="spaceRect" presStyleCnt="0"/>
      <dgm:spPr/>
    </dgm:pt>
    <dgm:pt modelId="{AF20406F-534F-40EE-887A-A2B567D2647A}" type="pres">
      <dgm:prSet presAssocID="{E865C844-09DC-4BCE-BA42-CC112BBCE1D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F374D05-4EAE-447F-B799-58675A86DAEA}" srcId="{ADCE248A-5E95-4A07-9497-0EAAA66967CF}" destId="{D8034BA2-D1CD-4561-92B4-1472AA992617}" srcOrd="2" destOrd="0" parTransId="{952D61FF-E3C2-4BD2-A9FE-314C638BBA5C}" sibTransId="{31704049-F9F1-40E5-BE8B-958DC7416D84}"/>
    <dgm:cxn modelId="{604E170A-1E7F-4875-A6DD-A24F0F332C7C}" type="presOf" srcId="{ADCE248A-5E95-4A07-9497-0EAAA66967CF}" destId="{6DA8649A-E004-4A00-B5BC-66D2A2DEE60B}" srcOrd="0" destOrd="0" presId="urn:microsoft.com/office/officeart/2018/2/layout/IconLabelList"/>
    <dgm:cxn modelId="{1B1F1725-895A-4128-B898-9CD1DDFB1832}" srcId="{ADCE248A-5E95-4A07-9497-0EAAA66967CF}" destId="{E865C844-09DC-4BCE-BA42-CC112BBCE1D1}" srcOrd="3" destOrd="0" parTransId="{7335ECC9-56D3-438A-A3B1-1B40AD6B8BCF}" sibTransId="{E0AEA7DB-FC42-4744-8B37-4CB93D65099E}"/>
    <dgm:cxn modelId="{1BC0F33A-3B2E-410C-BB7A-F8B28D076EFA}" srcId="{ADCE248A-5E95-4A07-9497-0EAAA66967CF}" destId="{D66A6528-89D8-49DA-AC9E-7E1F49084B49}" srcOrd="1" destOrd="0" parTransId="{97990F5C-B08D-4ADE-A328-59E45E0F4411}" sibTransId="{D500019F-827F-44FF-8D75-85A265A95863}"/>
    <dgm:cxn modelId="{568D1853-4D58-4B03-AFCD-CCBFC848E1A8}" type="presOf" srcId="{D8034BA2-D1CD-4561-92B4-1472AA992617}" destId="{40AD10CA-5C1D-436D-9E64-C77E1DF8AEF9}" srcOrd="0" destOrd="0" presId="urn:microsoft.com/office/officeart/2018/2/layout/IconLabelList"/>
    <dgm:cxn modelId="{A17EE475-9EB4-451C-9760-C05C1C375357}" type="presOf" srcId="{E865C844-09DC-4BCE-BA42-CC112BBCE1D1}" destId="{AF20406F-534F-40EE-887A-A2B567D2647A}" srcOrd="0" destOrd="0" presId="urn:microsoft.com/office/officeart/2018/2/layout/IconLabelList"/>
    <dgm:cxn modelId="{F6B163A4-BB48-493C-90CA-170ABA8448D8}" type="presOf" srcId="{D66A6528-89D8-49DA-AC9E-7E1F49084B49}" destId="{380DE3EA-25F3-487A-9AB6-A142F704A6D5}" srcOrd="0" destOrd="0" presId="urn:microsoft.com/office/officeart/2018/2/layout/IconLabelList"/>
    <dgm:cxn modelId="{9C0961D0-8628-4A8E-AD37-8C621C59EB34}" type="presOf" srcId="{19A813B6-25E5-4EB1-AE98-EC01E44EAE96}" destId="{3AE768AF-FC0F-4803-9878-AF392CC273DE}" srcOrd="0" destOrd="0" presId="urn:microsoft.com/office/officeart/2018/2/layout/IconLabelList"/>
    <dgm:cxn modelId="{3443BAF9-B844-4C57-8B29-9A7DD4B1F588}" srcId="{ADCE248A-5E95-4A07-9497-0EAAA66967CF}" destId="{19A813B6-25E5-4EB1-AE98-EC01E44EAE96}" srcOrd="0" destOrd="0" parTransId="{367077A6-97DF-487F-8545-7B182B94534E}" sibTransId="{0E154B89-3059-49EF-B7C7-05495F2944B9}"/>
    <dgm:cxn modelId="{5929B78E-67A6-4AAD-B225-39B7BFB40B2B}" type="presParOf" srcId="{6DA8649A-E004-4A00-B5BC-66D2A2DEE60B}" destId="{85C676A1-DCBB-4C24-B71F-E285B70803FF}" srcOrd="0" destOrd="0" presId="urn:microsoft.com/office/officeart/2018/2/layout/IconLabelList"/>
    <dgm:cxn modelId="{A1F61900-3091-42D2-B396-C1108F347218}" type="presParOf" srcId="{85C676A1-DCBB-4C24-B71F-E285B70803FF}" destId="{C1B53C6C-DC8D-40FF-B464-4EAE6D477181}" srcOrd="0" destOrd="0" presId="urn:microsoft.com/office/officeart/2018/2/layout/IconLabelList"/>
    <dgm:cxn modelId="{0E2132D8-1769-4B73-84FD-7E263EBF1B31}" type="presParOf" srcId="{85C676A1-DCBB-4C24-B71F-E285B70803FF}" destId="{00A62BD6-0BDF-4992-A1CD-8D9ED282E7A3}" srcOrd="1" destOrd="0" presId="urn:microsoft.com/office/officeart/2018/2/layout/IconLabelList"/>
    <dgm:cxn modelId="{52DFF711-215A-4266-851A-6BB4DF8B376B}" type="presParOf" srcId="{85C676A1-DCBB-4C24-B71F-E285B70803FF}" destId="{3AE768AF-FC0F-4803-9878-AF392CC273DE}" srcOrd="2" destOrd="0" presId="urn:microsoft.com/office/officeart/2018/2/layout/IconLabelList"/>
    <dgm:cxn modelId="{28C15BB5-B264-47B4-92F4-E491ECB507D3}" type="presParOf" srcId="{6DA8649A-E004-4A00-B5BC-66D2A2DEE60B}" destId="{5F59A9CC-AF7A-44AE-9154-79CB502EA006}" srcOrd="1" destOrd="0" presId="urn:microsoft.com/office/officeart/2018/2/layout/IconLabelList"/>
    <dgm:cxn modelId="{A2031415-7858-491C-B91E-DA4A79783ADF}" type="presParOf" srcId="{6DA8649A-E004-4A00-B5BC-66D2A2DEE60B}" destId="{24713A14-1028-4EE9-9E69-70EA0983215D}" srcOrd="2" destOrd="0" presId="urn:microsoft.com/office/officeart/2018/2/layout/IconLabelList"/>
    <dgm:cxn modelId="{5C01F36A-9F48-49EB-981D-AFE82CE2CA17}" type="presParOf" srcId="{24713A14-1028-4EE9-9E69-70EA0983215D}" destId="{840BFEC8-D8CA-449F-B3B8-944FACC7F840}" srcOrd="0" destOrd="0" presId="urn:microsoft.com/office/officeart/2018/2/layout/IconLabelList"/>
    <dgm:cxn modelId="{8F44FD36-8092-4526-B21D-7C9665A979A5}" type="presParOf" srcId="{24713A14-1028-4EE9-9E69-70EA0983215D}" destId="{F7B380A6-EC39-4DDC-903E-C93171282146}" srcOrd="1" destOrd="0" presId="urn:microsoft.com/office/officeart/2018/2/layout/IconLabelList"/>
    <dgm:cxn modelId="{D4895FF5-DD99-468F-842C-7EC4D2C2763E}" type="presParOf" srcId="{24713A14-1028-4EE9-9E69-70EA0983215D}" destId="{380DE3EA-25F3-487A-9AB6-A142F704A6D5}" srcOrd="2" destOrd="0" presId="urn:microsoft.com/office/officeart/2018/2/layout/IconLabelList"/>
    <dgm:cxn modelId="{A1A6D835-2767-424D-B18F-26F59AF68FC9}" type="presParOf" srcId="{6DA8649A-E004-4A00-B5BC-66D2A2DEE60B}" destId="{2D48BDAE-1E29-4E83-A78A-6C7325F90518}" srcOrd="3" destOrd="0" presId="urn:microsoft.com/office/officeart/2018/2/layout/IconLabelList"/>
    <dgm:cxn modelId="{78837A4E-A234-4499-B5F2-1B53AB5010E2}" type="presParOf" srcId="{6DA8649A-E004-4A00-B5BC-66D2A2DEE60B}" destId="{C35484CE-6CCC-4FDC-BD0A-D8A448F3D152}" srcOrd="4" destOrd="0" presId="urn:microsoft.com/office/officeart/2018/2/layout/IconLabelList"/>
    <dgm:cxn modelId="{78EF5566-BEFE-439E-893E-B8BAC6C95CAB}" type="presParOf" srcId="{C35484CE-6CCC-4FDC-BD0A-D8A448F3D152}" destId="{DF67CFB9-FC5D-4646-9973-67384537D657}" srcOrd="0" destOrd="0" presId="urn:microsoft.com/office/officeart/2018/2/layout/IconLabelList"/>
    <dgm:cxn modelId="{8C30F099-3049-4A5E-8708-57FFF4D2E927}" type="presParOf" srcId="{C35484CE-6CCC-4FDC-BD0A-D8A448F3D152}" destId="{050F1E14-1319-4A81-BA54-47DDAE221785}" srcOrd="1" destOrd="0" presId="urn:microsoft.com/office/officeart/2018/2/layout/IconLabelList"/>
    <dgm:cxn modelId="{3D96FCB5-09B7-4437-9E7C-3513E8D6CBC4}" type="presParOf" srcId="{C35484CE-6CCC-4FDC-BD0A-D8A448F3D152}" destId="{40AD10CA-5C1D-436D-9E64-C77E1DF8AEF9}" srcOrd="2" destOrd="0" presId="urn:microsoft.com/office/officeart/2018/2/layout/IconLabelList"/>
    <dgm:cxn modelId="{8687D70D-52C2-4CD8-94B4-AC72C9A5E69D}" type="presParOf" srcId="{6DA8649A-E004-4A00-B5BC-66D2A2DEE60B}" destId="{E3BD6A90-533B-46A2-A6AB-BADB5196E83B}" srcOrd="5" destOrd="0" presId="urn:microsoft.com/office/officeart/2018/2/layout/IconLabelList"/>
    <dgm:cxn modelId="{C5B4C359-36E4-430F-BBB1-C2C947C47D1E}" type="presParOf" srcId="{6DA8649A-E004-4A00-B5BC-66D2A2DEE60B}" destId="{7C2876E9-3AA1-404B-8784-C04DFAB58FC0}" srcOrd="6" destOrd="0" presId="urn:microsoft.com/office/officeart/2018/2/layout/IconLabelList"/>
    <dgm:cxn modelId="{C51E8DC3-BD4B-4554-A9C0-C8C0EDDE504B}" type="presParOf" srcId="{7C2876E9-3AA1-404B-8784-C04DFAB58FC0}" destId="{906DBE88-9152-4F9F-955B-F48D280B332D}" srcOrd="0" destOrd="0" presId="urn:microsoft.com/office/officeart/2018/2/layout/IconLabelList"/>
    <dgm:cxn modelId="{14A468FE-CD46-4489-BCDF-97E8219FD827}" type="presParOf" srcId="{7C2876E9-3AA1-404B-8784-C04DFAB58FC0}" destId="{2041AF6C-4AE0-4019-ACA4-69A354CE446E}" srcOrd="1" destOrd="0" presId="urn:microsoft.com/office/officeart/2018/2/layout/IconLabelList"/>
    <dgm:cxn modelId="{2AED8E41-E2B0-4C76-A3AE-CCE1A529363E}" type="presParOf" srcId="{7C2876E9-3AA1-404B-8784-C04DFAB58FC0}" destId="{AF20406F-534F-40EE-887A-A2B567D2647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0F5CAE7-9A5A-4E8B-A3CB-311DDEF52E24}" type="doc">
      <dgm:prSet loTypeId="urn:microsoft.com/office/officeart/2005/8/layout/cycle3" loCatId="cycle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8229BFD-9271-48B0-A5D2-9CDFF1A9D844}">
      <dgm:prSet/>
      <dgm:spPr/>
      <dgm:t>
        <a:bodyPr/>
        <a:lstStyle/>
        <a:p>
          <a:r>
            <a:rPr lang="en-US" b="1" i="0" baseline="0"/>
            <a:t>VPC &amp; Subnets</a:t>
          </a:r>
          <a:r>
            <a:rPr lang="en-US" b="0" i="0" baseline="0"/>
            <a:t>: Custom VPC with 2 public and 2 private subnets</a:t>
          </a:r>
          <a:endParaRPr lang="en-US"/>
        </a:p>
      </dgm:t>
    </dgm:pt>
    <dgm:pt modelId="{63E0ADD8-EAD6-430F-A163-254A8C4AEE40}" type="parTrans" cxnId="{A9D6AC44-FD6E-4BED-BC54-D0A5BCD70273}">
      <dgm:prSet/>
      <dgm:spPr/>
      <dgm:t>
        <a:bodyPr/>
        <a:lstStyle/>
        <a:p>
          <a:endParaRPr lang="en-US"/>
        </a:p>
      </dgm:t>
    </dgm:pt>
    <dgm:pt modelId="{E3C1C4C9-D6DB-4D58-97BF-B933141113C8}" type="sibTrans" cxnId="{A9D6AC44-FD6E-4BED-BC54-D0A5BCD70273}">
      <dgm:prSet/>
      <dgm:spPr/>
      <dgm:t>
        <a:bodyPr/>
        <a:lstStyle/>
        <a:p>
          <a:endParaRPr lang="en-US"/>
        </a:p>
      </dgm:t>
    </dgm:pt>
    <dgm:pt modelId="{FBCAD6A6-BED8-4B48-93C5-CB920BA6A755}">
      <dgm:prSet/>
      <dgm:spPr/>
      <dgm:t>
        <a:bodyPr/>
        <a:lstStyle/>
        <a:p>
          <a:r>
            <a:rPr lang="en-US" b="1" i="0" baseline="0"/>
            <a:t>Networking</a:t>
          </a:r>
          <a:r>
            <a:rPr lang="en-US" b="0" i="0" baseline="0"/>
            <a:t>:</a:t>
          </a:r>
          <a:endParaRPr lang="en-US"/>
        </a:p>
      </dgm:t>
    </dgm:pt>
    <dgm:pt modelId="{3F4B1A13-39CA-4915-9979-475E7162F101}" type="parTrans" cxnId="{2B462CF3-AE0B-4940-8509-39EB699A74A2}">
      <dgm:prSet/>
      <dgm:spPr/>
      <dgm:t>
        <a:bodyPr/>
        <a:lstStyle/>
        <a:p>
          <a:endParaRPr lang="en-US"/>
        </a:p>
      </dgm:t>
    </dgm:pt>
    <dgm:pt modelId="{4DD28B6C-F2E1-478D-8F7A-0D9B36BDF4EF}" type="sibTrans" cxnId="{2B462CF3-AE0B-4940-8509-39EB699A74A2}">
      <dgm:prSet/>
      <dgm:spPr/>
      <dgm:t>
        <a:bodyPr/>
        <a:lstStyle/>
        <a:p>
          <a:endParaRPr lang="en-US"/>
        </a:p>
      </dgm:t>
    </dgm:pt>
    <dgm:pt modelId="{87A66965-EFA8-4CE1-90F9-DB47C5A4F1AA}">
      <dgm:prSet/>
      <dgm:spPr/>
      <dgm:t>
        <a:bodyPr/>
        <a:lstStyle/>
        <a:p>
          <a:r>
            <a:rPr lang="en-US" b="0" i="0" baseline="0"/>
            <a:t>Internet Gateway (for public access)</a:t>
          </a:r>
          <a:endParaRPr lang="en-US"/>
        </a:p>
      </dgm:t>
    </dgm:pt>
    <dgm:pt modelId="{9C7D16E5-EDA4-4AEE-B447-C2BFD466A756}" type="parTrans" cxnId="{81D9E100-B5EE-4F24-87E9-B1673AB9F27F}">
      <dgm:prSet/>
      <dgm:spPr/>
      <dgm:t>
        <a:bodyPr/>
        <a:lstStyle/>
        <a:p>
          <a:endParaRPr lang="en-US"/>
        </a:p>
      </dgm:t>
    </dgm:pt>
    <dgm:pt modelId="{4BD53177-DDD9-4E4E-B1AA-9A7BEE3F222C}" type="sibTrans" cxnId="{81D9E100-B5EE-4F24-87E9-B1673AB9F27F}">
      <dgm:prSet/>
      <dgm:spPr/>
      <dgm:t>
        <a:bodyPr/>
        <a:lstStyle/>
        <a:p>
          <a:endParaRPr lang="en-US"/>
        </a:p>
      </dgm:t>
    </dgm:pt>
    <dgm:pt modelId="{13D61F5D-CAA2-4D83-87AD-DF65DE311324}">
      <dgm:prSet/>
      <dgm:spPr/>
      <dgm:t>
        <a:bodyPr/>
        <a:lstStyle/>
        <a:p>
          <a:r>
            <a:rPr lang="en-US" b="0" i="0" baseline="0"/>
            <a:t>NAT Gateway with EIP (for private subnet access)</a:t>
          </a:r>
          <a:endParaRPr lang="en-US"/>
        </a:p>
      </dgm:t>
    </dgm:pt>
    <dgm:pt modelId="{9B9EA9AC-0780-40A9-B55C-4D7673F4E70E}" type="parTrans" cxnId="{7C0602A4-D149-41C1-86EE-642D001F5F40}">
      <dgm:prSet/>
      <dgm:spPr/>
      <dgm:t>
        <a:bodyPr/>
        <a:lstStyle/>
        <a:p>
          <a:endParaRPr lang="en-US"/>
        </a:p>
      </dgm:t>
    </dgm:pt>
    <dgm:pt modelId="{2F87853B-5930-4AD1-A2BE-ABAD15AF0322}" type="sibTrans" cxnId="{7C0602A4-D149-41C1-86EE-642D001F5F40}">
      <dgm:prSet/>
      <dgm:spPr/>
      <dgm:t>
        <a:bodyPr/>
        <a:lstStyle/>
        <a:p>
          <a:endParaRPr lang="en-US"/>
        </a:p>
      </dgm:t>
    </dgm:pt>
    <dgm:pt modelId="{DD68E6BC-5243-460E-8AAE-A05E3A33D45D}">
      <dgm:prSet/>
      <dgm:spPr/>
      <dgm:t>
        <a:bodyPr/>
        <a:lstStyle/>
        <a:p>
          <a:r>
            <a:rPr lang="en-US" b="0" i="0" baseline="0"/>
            <a:t>Route tables for public and private subnets</a:t>
          </a:r>
          <a:endParaRPr lang="en-US"/>
        </a:p>
      </dgm:t>
    </dgm:pt>
    <dgm:pt modelId="{0F896063-A23E-4EB9-9847-62F55F6B148B}" type="parTrans" cxnId="{851756D2-C6CF-4A64-97CE-439D898FAE54}">
      <dgm:prSet/>
      <dgm:spPr/>
      <dgm:t>
        <a:bodyPr/>
        <a:lstStyle/>
        <a:p>
          <a:endParaRPr lang="en-US"/>
        </a:p>
      </dgm:t>
    </dgm:pt>
    <dgm:pt modelId="{B29CCB04-C5C4-48F2-ACF9-095D437F3B97}" type="sibTrans" cxnId="{851756D2-C6CF-4A64-97CE-439D898FAE54}">
      <dgm:prSet/>
      <dgm:spPr/>
      <dgm:t>
        <a:bodyPr/>
        <a:lstStyle/>
        <a:p>
          <a:endParaRPr lang="en-US"/>
        </a:p>
      </dgm:t>
    </dgm:pt>
    <dgm:pt modelId="{8E4C2250-72BC-4FCA-AF4C-5DA2AB7A0291}">
      <dgm:prSet/>
      <dgm:spPr/>
      <dgm:t>
        <a:bodyPr/>
        <a:lstStyle/>
        <a:p>
          <a:r>
            <a:rPr lang="en-US" b="1" i="0" baseline="0"/>
            <a:t>Security</a:t>
          </a:r>
          <a:r>
            <a:rPr lang="en-US" b="0" i="0" baseline="0"/>
            <a:t>:</a:t>
          </a:r>
          <a:endParaRPr lang="en-US"/>
        </a:p>
      </dgm:t>
    </dgm:pt>
    <dgm:pt modelId="{3F250B53-DE3E-436A-8989-43D87CC551C9}" type="parTrans" cxnId="{21CFC64B-9C6F-4B4B-8402-30CAC9007E1D}">
      <dgm:prSet/>
      <dgm:spPr/>
      <dgm:t>
        <a:bodyPr/>
        <a:lstStyle/>
        <a:p>
          <a:endParaRPr lang="en-US"/>
        </a:p>
      </dgm:t>
    </dgm:pt>
    <dgm:pt modelId="{07711A08-2015-462B-AB8C-4CAEF72BD093}" type="sibTrans" cxnId="{21CFC64B-9C6F-4B4B-8402-30CAC9007E1D}">
      <dgm:prSet/>
      <dgm:spPr/>
      <dgm:t>
        <a:bodyPr/>
        <a:lstStyle/>
        <a:p>
          <a:endParaRPr lang="en-US"/>
        </a:p>
      </dgm:t>
    </dgm:pt>
    <dgm:pt modelId="{39321261-973F-4F75-8897-56FEAADF412E}">
      <dgm:prSet/>
      <dgm:spPr/>
      <dgm:t>
        <a:bodyPr/>
        <a:lstStyle/>
        <a:p>
          <a:r>
            <a:rPr lang="en-US" b="0" i="0" baseline="0"/>
            <a:t>Web security group (for HTTP/SSH)</a:t>
          </a:r>
          <a:endParaRPr lang="en-US"/>
        </a:p>
      </dgm:t>
    </dgm:pt>
    <dgm:pt modelId="{2AE26BA2-7514-4846-90FE-A2CFB11F9803}" type="parTrans" cxnId="{535346F4-C91E-45B3-A3B3-0EDFE3831A2B}">
      <dgm:prSet/>
      <dgm:spPr/>
      <dgm:t>
        <a:bodyPr/>
        <a:lstStyle/>
        <a:p>
          <a:endParaRPr lang="en-US"/>
        </a:p>
      </dgm:t>
    </dgm:pt>
    <dgm:pt modelId="{672E6888-034F-43FE-B2E0-9E32E3EA6203}" type="sibTrans" cxnId="{535346F4-C91E-45B3-A3B3-0EDFE3831A2B}">
      <dgm:prSet/>
      <dgm:spPr/>
      <dgm:t>
        <a:bodyPr/>
        <a:lstStyle/>
        <a:p>
          <a:endParaRPr lang="en-US"/>
        </a:p>
      </dgm:t>
    </dgm:pt>
    <dgm:pt modelId="{150C3AF9-CD7F-403E-A756-AB29DE7AE42A}">
      <dgm:prSet/>
      <dgm:spPr/>
      <dgm:t>
        <a:bodyPr/>
        <a:lstStyle/>
        <a:p>
          <a:r>
            <a:rPr lang="en-US" b="0" i="0" baseline="0" dirty="0"/>
            <a:t>DB security group (restricted MySQL access from EC2)</a:t>
          </a:r>
          <a:endParaRPr lang="en-US" dirty="0"/>
        </a:p>
      </dgm:t>
    </dgm:pt>
    <dgm:pt modelId="{C4975917-7ADB-4B20-880A-28D1D733E8A0}" type="parTrans" cxnId="{454513BC-0B3A-4863-B545-91A68818D827}">
      <dgm:prSet/>
      <dgm:spPr/>
      <dgm:t>
        <a:bodyPr/>
        <a:lstStyle/>
        <a:p>
          <a:endParaRPr lang="en-US"/>
        </a:p>
      </dgm:t>
    </dgm:pt>
    <dgm:pt modelId="{01CF5466-EC79-4D2D-9D05-1CDD49BCB8C5}" type="sibTrans" cxnId="{454513BC-0B3A-4863-B545-91A68818D827}">
      <dgm:prSet/>
      <dgm:spPr/>
      <dgm:t>
        <a:bodyPr/>
        <a:lstStyle/>
        <a:p>
          <a:endParaRPr lang="en-US"/>
        </a:p>
      </dgm:t>
    </dgm:pt>
    <dgm:pt modelId="{EEC71398-6A90-4A38-A740-177CAD0CC678}" type="pres">
      <dgm:prSet presAssocID="{A0F5CAE7-9A5A-4E8B-A3CB-311DDEF52E24}" presName="Name0" presStyleCnt="0">
        <dgm:presLayoutVars>
          <dgm:dir/>
          <dgm:resizeHandles val="exact"/>
        </dgm:presLayoutVars>
      </dgm:prSet>
      <dgm:spPr/>
    </dgm:pt>
    <dgm:pt modelId="{F1E02658-4C12-47D0-ACCD-B1D2FD22D1D6}" type="pres">
      <dgm:prSet presAssocID="{A0F5CAE7-9A5A-4E8B-A3CB-311DDEF52E24}" presName="cycle" presStyleCnt="0"/>
      <dgm:spPr/>
    </dgm:pt>
    <dgm:pt modelId="{178A356E-E29B-4312-96EC-0BACC7E9872D}" type="pres">
      <dgm:prSet presAssocID="{08229BFD-9271-48B0-A5D2-9CDFF1A9D844}" presName="nodeFirstNode" presStyleLbl="node1" presStyleIdx="0" presStyleCnt="7">
        <dgm:presLayoutVars>
          <dgm:bulletEnabled val="1"/>
        </dgm:presLayoutVars>
      </dgm:prSet>
      <dgm:spPr/>
    </dgm:pt>
    <dgm:pt modelId="{6593B84C-00D3-4A83-8560-F596DBB0BE70}" type="pres">
      <dgm:prSet presAssocID="{E3C1C4C9-D6DB-4D58-97BF-B933141113C8}" presName="sibTransFirstNode" presStyleLbl="bgShp" presStyleIdx="0" presStyleCnt="1"/>
      <dgm:spPr/>
    </dgm:pt>
    <dgm:pt modelId="{376C5F9A-E413-490A-8CCE-772C7EA2A740}" type="pres">
      <dgm:prSet presAssocID="{FBCAD6A6-BED8-4B48-93C5-CB920BA6A755}" presName="nodeFollowingNodes" presStyleLbl="node1" presStyleIdx="1" presStyleCnt="7">
        <dgm:presLayoutVars>
          <dgm:bulletEnabled val="1"/>
        </dgm:presLayoutVars>
      </dgm:prSet>
      <dgm:spPr/>
    </dgm:pt>
    <dgm:pt modelId="{A8DBD801-E716-4CB6-B99D-9C0053510F02}" type="pres">
      <dgm:prSet presAssocID="{13D61F5D-CAA2-4D83-87AD-DF65DE311324}" presName="nodeFollowingNodes" presStyleLbl="node1" presStyleIdx="2" presStyleCnt="7">
        <dgm:presLayoutVars>
          <dgm:bulletEnabled val="1"/>
        </dgm:presLayoutVars>
      </dgm:prSet>
      <dgm:spPr/>
    </dgm:pt>
    <dgm:pt modelId="{21D10503-85DE-4AC4-A0EF-1986549B7156}" type="pres">
      <dgm:prSet presAssocID="{DD68E6BC-5243-460E-8AAE-A05E3A33D45D}" presName="nodeFollowingNodes" presStyleLbl="node1" presStyleIdx="3" presStyleCnt="7">
        <dgm:presLayoutVars>
          <dgm:bulletEnabled val="1"/>
        </dgm:presLayoutVars>
      </dgm:prSet>
      <dgm:spPr/>
    </dgm:pt>
    <dgm:pt modelId="{1A5E7E28-E5FF-4BDB-9018-B5EDFEB14EE4}" type="pres">
      <dgm:prSet presAssocID="{8E4C2250-72BC-4FCA-AF4C-5DA2AB7A0291}" presName="nodeFollowingNodes" presStyleLbl="node1" presStyleIdx="4" presStyleCnt="7">
        <dgm:presLayoutVars>
          <dgm:bulletEnabled val="1"/>
        </dgm:presLayoutVars>
      </dgm:prSet>
      <dgm:spPr/>
    </dgm:pt>
    <dgm:pt modelId="{9BEA7EF2-273D-45CB-8A0A-912AE5C07024}" type="pres">
      <dgm:prSet presAssocID="{39321261-973F-4F75-8897-56FEAADF412E}" presName="nodeFollowingNodes" presStyleLbl="node1" presStyleIdx="5" presStyleCnt="7">
        <dgm:presLayoutVars>
          <dgm:bulletEnabled val="1"/>
        </dgm:presLayoutVars>
      </dgm:prSet>
      <dgm:spPr/>
    </dgm:pt>
    <dgm:pt modelId="{E212689B-92D3-4B6B-9ED0-D8CA6D2759F7}" type="pres">
      <dgm:prSet presAssocID="{150C3AF9-CD7F-403E-A756-AB29DE7AE42A}" presName="nodeFollowingNodes" presStyleLbl="node1" presStyleIdx="6" presStyleCnt="7">
        <dgm:presLayoutVars>
          <dgm:bulletEnabled val="1"/>
        </dgm:presLayoutVars>
      </dgm:prSet>
      <dgm:spPr/>
    </dgm:pt>
  </dgm:ptLst>
  <dgm:cxnLst>
    <dgm:cxn modelId="{81D9E100-B5EE-4F24-87E9-B1673AB9F27F}" srcId="{FBCAD6A6-BED8-4B48-93C5-CB920BA6A755}" destId="{87A66965-EFA8-4CE1-90F9-DB47C5A4F1AA}" srcOrd="0" destOrd="0" parTransId="{9C7D16E5-EDA4-4AEE-B447-C2BFD466A756}" sibTransId="{4BD53177-DDD9-4E4E-B1AA-9A7BEE3F222C}"/>
    <dgm:cxn modelId="{F2EC0A0C-EE05-4F6A-B3F8-1A8400758D19}" type="presOf" srcId="{08229BFD-9271-48B0-A5D2-9CDFF1A9D844}" destId="{178A356E-E29B-4312-96EC-0BACC7E9872D}" srcOrd="0" destOrd="0" presId="urn:microsoft.com/office/officeart/2005/8/layout/cycle3"/>
    <dgm:cxn modelId="{41A5E61A-B199-4FA7-AB1C-C8F93EA4E5AC}" type="presOf" srcId="{150C3AF9-CD7F-403E-A756-AB29DE7AE42A}" destId="{E212689B-92D3-4B6B-9ED0-D8CA6D2759F7}" srcOrd="0" destOrd="0" presId="urn:microsoft.com/office/officeart/2005/8/layout/cycle3"/>
    <dgm:cxn modelId="{D2322E5C-9D8F-4A17-B030-AF7E3FB8785E}" type="presOf" srcId="{39321261-973F-4F75-8897-56FEAADF412E}" destId="{9BEA7EF2-273D-45CB-8A0A-912AE5C07024}" srcOrd="0" destOrd="0" presId="urn:microsoft.com/office/officeart/2005/8/layout/cycle3"/>
    <dgm:cxn modelId="{A9D6AC44-FD6E-4BED-BC54-D0A5BCD70273}" srcId="{A0F5CAE7-9A5A-4E8B-A3CB-311DDEF52E24}" destId="{08229BFD-9271-48B0-A5D2-9CDFF1A9D844}" srcOrd="0" destOrd="0" parTransId="{63E0ADD8-EAD6-430F-A163-254A8C4AEE40}" sibTransId="{E3C1C4C9-D6DB-4D58-97BF-B933141113C8}"/>
    <dgm:cxn modelId="{45DE5A68-900D-4EC7-93A4-46B059E4FA38}" type="presOf" srcId="{A0F5CAE7-9A5A-4E8B-A3CB-311DDEF52E24}" destId="{EEC71398-6A90-4A38-A740-177CAD0CC678}" srcOrd="0" destOrd="0" presId="urn:microsoft.com/office/officeart/2005/8/layout/cycle3"/>
    <dgm:cxn modelId="{21CFC64B-9C6F-4B4B-8402-30CAC9007E1D}" srcId="{A0F5CAE7-9A5A-4E8B-A3CB-311DDEF52E24}" destId="{8E4C2250-72BC-4FCA-AF4C-5DA2AB7A0291}" srcOrd="4" destOrd="0" parTransId="{3F250B53-DE3E-436A-8989-43D87CC551C9}" sibTransId="{07711A08-2015-462B-AB8C-4CAEF72BD093}"/>
    <dgm:cxn modelId="{A8EC177A-19F4-4028-9428-A09DE515DE0E}" type="presOf" srcId="{FBCAD6A6-BED8-4B48-93C5-CB920BA6A755}" destId="{376C5F9A-E413-490A-8CCE-772C7EA2A740}" srcOrd="0" destOrd="0" presId="urn:microsoft.com/office/officeart/2005/8/layout/cycle3"/>
    <dgm:cxn modelId="{C9C97C7A-2A6C-4BAC-992B-D06E589295B7}" type="presOf" srcId="{13D61F5D-CAA2-4D83-87AD-DF65DE311324}" destId="{A8DBD801-E716-4CB6-B99D-9C0053510F02}" srcOrd="0" destOrd="0" presId="urn:microsoft.com/office/officeart/2005/8/layout/cycle3"/>
    <dgm:cxn modelId="{7C0602A4-D149-41C1-86EE-642D001F5F40}" srcId="{A0F5CAE7-9A5A-4E8B-A3CB-311DDEF52E24}" destId="{13D61F5D-CAA2-4D83-87AD-DF65DE311324}" srcOrd="2" destOrd="0" parTransId="{9B9EA9AC-0780-40A9-B55C-4D7673F4E70E}" sibTransId="{2F87853B-5930-4AD1-A2BE-ABAD15AF0322}"/>
    <dgm:cxn modelId="{314727B2-9351-4EC6-A181-0223E2598898}" type="presOf" srcId="{87A66965-EFA8-4CE1-90F9-DB47C5A4F1AA}" destId="{376C5F9A-E413-490A-8CCE-772C7EA2A740}" srcOrd="0" destOrd="1" presId="urn:microsoft.com/office/officeart/2005/8/layout/cycle3"/>
    <dgm:cxn modelId="{5C6FC0B7-39C7-43DA-BFFA-F08110A1AD39}" type="presOf" srcId="{8E4C2250-72BC-4FCA-AF4C-5DA2AB7A0291}" destId="{1A5E7E28-E5FF-4BDB-9018-B5EDFEB14EE4}" srcOrd="0" destOrd="0" presId="urn:microsoft.com/office/officeart/2005/8/layout/cycle3"/>
    <dgm:cxn modelId="{454513BC-0B3A-4863-B545-91A68818D827}" srcId="{A0F5CAE7-9A5A-4E8B-A3CB-311DDEF52E24}" destId="{150C3AF9-CD7F-403E-A756-AB29DE7AE42A}" srcOrd="6" destOrd="0" parTransId="{C4975917-7ADB-4B20-880A-28D1D733E8A0}" sibTransId="{01CF5466-EC79-4D2D-9D05-1CDD49BCB8C5}"/>
    <dgm:cxn modelId="{8E81E1C2-B7A6-4487-BDC2-9568C4FCBB65}" type="presOf" srcId="{DD68E6BC-5243-460E-8AAE-A05E3A33D45D}" destId="{21D10503-85DE-4AC4-A0EF-1986549B7156}" srcOrd="0" destOrd="0" presId="urn:microsoft.com/office/officeart/2005/8/layout/cycle3"/>
    <dgm:cxn modelId="{851756D2-C6CF-4A64-97CE-439D898FAE54}" srcId="{A0F5CAE7-9A5A-4E8B-A3CB-311DDEF52E24}" destId="{DD68E6BC-5243-460E-8AAE-A05E3A33D45D}" srcOrd="3" destOrd="0" parTransId="{0F896063-A23E-4EB9-9847-62F55F6B148B}" sibTransId="{B29CCB04-C5C4-48F2-ACF9-095D437F3B97}"/>
    <dgm:cxn modelId="{AE1DACD8-79D2-4D30-861D-B54F9CFA2EB4}" type="presOf" srcId="{E3C1C4C9-D6DB-4D58-97BF-B933141113C8}" destId="{6593B84C-00D3-4A83-8560-F596DBB0BE70}" srcOrd="0" destOrd="0" presId="urn:microsoft.com/office/officeart/2005/8/layout/cycle3"/>
    <dgm:cxn modelId="{2B462CF3-AE0B-4940-8509-39EB699A74A2}" srcId="{A0F5CAE7-9A5A-4E8B-A3CB-311DDEF52E24}" destId="{FBCAD6A6-BED8-4B48-93C5-CB920BA6A755}" srcOrd="1" destOrd="0" parTransId="{3F4B1A13-39CA-4915-9979-475E7162F101}" sibTransId="{4DD28B6C-F2E1-478D-8F7A-0D9B36BDF4EF}"/>
    <dgm:cxn modelId="{535346F4-C91E-45B3-A3B3-0EDFE3831A2B}" srcId="{A0F5CAE7-9A5A-4E8B-A3CB-311DDEF52E24}" destId="{39321261-973F-4F75-8897-56FEAADF412E}" srcOrd="5" destOrd="0" parTransId="{2AE26BA2-7514-4846-90FE-A2CFB11F9803}" sibTransId="{672E6888-034F-43FE-B2E0-9E32E3EA6203}"/>
    <dgm:cxn modelId="{FC96B05D-1F4C-400C-9405-CCB9373813A4}" type="presParOf" srcId="{EEC71398-6A90-4A38-A740-177CAD0CC678}" destId="{F1E02658-4C12-47D0-ACCD-B1D2FD22D1D6}" srcOrd="0" destOrd="0" presId="urn:microsoft.com/office/officeart/2005/8/layout/cycle3"/>
    <dgm:cxn modelId="{18DAF294-330F-4A4D-B302-9FAD63E99A38}" type="presParOf" srcId="{F1E02658-4C12-47D0-ACCD-B1D2FD22D1D6}" destId="{178A356E-E29B-4312-96EC-0BACC7E9872D}" srcOrd="0" destOrd="0" presId="urn:microsoft.com/office/officeart/2005/8/layout/cycle3"/>
    <dgm:cxn modelId="{AFEC1220-D1B5-4AF2-9DDA-CC41AD938819}" type="presParOf" srcId="{F1E02658-4C12-47D0-ACCD-B1D2FD22D1D6}" destId="{6593B84C-00D3-4A83-8560-F596DBB0BE70}" srcOrd="1" destOrd="0" presId="urn:microsoft.com/office/officeart/2005/8/layout/cycle3"/>
    <dgm:cxn modelId="{EB41E11C-FA01-4BFB-99AA-87EF2B79E2CB}" type="presParOf" srcId="{F1E02658-4C12-47D0-ACCD-B1D2FD22D1D6}" destId="{376C5F9A-E413-490A-8CCE-772C7EA2A740}" srcOrd="2" destOrd="0" presId="urn:microsoft.com/office/officeart/2005/8/layout/cycle3"/>
    <dgm:cxn modelId="{8F509F1B-BF8E-4364-A35D-F8844EDFC3DE}" type="presParOf" srcId="{F1E02658-4C12-47D0-ACCD-B1D2FD22D1D6}" destId="{A8DBD801-E716-4CB6-B99D-9C0053510F02}" srcOrd="3" destOrd="0" presId="urn:microsoft.com/office/officeart/2005/8/layout/cycle3"/>
    <dgm:cxn modelId="{D9DEECA8-91AE-4A28-A511-8F46DBF6CD4A}" type="presParOf" srcId="{F1E02658-4C12-47D0-ACCD-B1D2FD22D1D6}" destId="{21D10503-85DE-4AC4-A0EF-1986549B7156}" srcOrd="4" destOrd="0" presId="urn:microsoft.com/office/officeart/2005/8/layout/cycle3"/>
    <dgm:cxn modelId="{F102A0F8-8087-441F-8050-F7266CC3392F}" type="presParOf" srcId="{F1E02658-4C12-47D0-ACCD-B1D2FD22D1D6}" destId="{1A5E7E28-E5FF-4BDB-9018-B5EDFEB14EE4}" srcOrd="5" destOrd="0" presId="urn:microsoft.com/office/officeart/2005/8/layout/cycle3"/>
    <dgm:cxn modelId="{F0CAAA3F-BDF2-4217-98DB-DC462A7FC539}" type="presParOf" srcId="{F1E02658-4C12-47D0-ACCD-B1D2FD22D1D6}" destId="{9BEA7EF2-273D-45CB-8A0A-912AE5C07024}" srcOrd="6" destOrd="0" presId="urn:microsoft.com/office/officeart/2005/8/layout/cycle3"/>
    <dgm:cxn modelId="{B02A12CE-F349-4C82-96FA-BE75344B73CD}" type="presParOf" srcId="{F1E02658-4C12-47D0-ACCD-B1D2FD22D1D6}" destId="{E212689B-92D3-4B6B-9ED0-D8CA6D2759F7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2DE9F32-4805-46E9-A0F6-535B2ADFEC61}" type="doc">
      <dgm:prSet loTypeId="urn:microsoft.com/office/officeart/2005/8/layout/b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3703A79-1CE5-4C27-87AE-D482894E4093}">
      <dgm:prSet/>
      <dgm:spPr/>
      <dgm:t>
        <a:bodyPr/>
        <a:lstStyle/>
        <a:p>
          <a:r>
            <a:rPr lang="en-US"/>
            <a:t>Title: EC2 and RDS Provisioning​</a:t>
          </a:r>
        </a:p>
      </dgm:t>
    </dgm:pt>
    <dgm:pt modelId="{68513290-D3D5-48AB-9E99-BAB6C84D6FEE}" type="parTrans" cxnId="{B1269D45-C922-4178-9C7E-AA2571E16B94}">
      <dgm:prSet/>
      <dgm:spPr/>
      <dgm:t>
        <a:bodyPr/>
        <a:lstStyle/>
        <a:p>
          <a:endParaRPr lang="en-US"/>
        </a:p>
      </dgm:t>
    </dgm:pt>
    <dgm:pt modelId="{57AA7A80-CFA4-41D5-8B74-7224973F42DD}" type="sibTrans" cxnId="{B1269D45-C922-4178-9C7E-AA2571E16B94}">
      <dgm:prSet/>
      <dgm:spPr/>
      <dgm:t>
        <a:bodyPr/>
        <a:lstStyle/>
        <a:p>
          <a:endParaRPr lang="en-US"/>
        </a:p>
      </dgm:t>
    </dgm:pt>
    <dgm:pt modelId="{65B2DBD2-8124-41B3-9453-9DBD4DEF44B2}">
      <dgm:prSet/>
      <dgm:spPr/>
      <dgm:t>
        <a:bodyPr/>
        <a:lstStyle/>
        <a:p>
          <a:r>
            <a:rPr lang="en-US"/>
            <a:t>Content:​</a:t>
          </a:r>
        </a:p>
      </dgm:t>
    </dgm:pt>
    <dgm:pt modelId="{09161FFA-9FD4-494A-B09A-384E6E430D5B}" type="parTrans" cxnId="{65634163-CA70-4B8C-909E-0F1F8EB9A557}">
      <dgm:prSet/>
      <dgm:spPr/>
      <dgm:t>
        <a:bodyPr/>
        <a:lstStyle/>
        <a:p>
          <a:endParaRPr lang="en-US"/>
        </a:p>
      </dgm:t>
    </dgm:pt>
    <dgm:pt modelId="{440F8BB7-8CBA-41FD-838F-E18302C5CA39}" type="sibTrans" cxnId="{65634163-CA70-4B8C-909E-0F1F8EB9A557}">
      <dgm:prSet/>
      <dgm:spPr/>
      <dgm:t>
        <a:bodyPr/>
        <a:lstStyle/>
        <a:p>
          <a:endParaRPr lang="en-US"/>
        </a:p>
      </dgm:t>
    </dgm:pt>
    <dgm:pt modelId="{6EFAEA5D-07C2-4655-BCCE-8470D5CEDA75}">
      <dgm:prSet/>
      <dgm:spPr/>
      <dgm:t>
        <a:bodyPr/>
        <a:lstStyle/>
        <a:p>
          <a:r>
            <a:rPr lang="en-US"/>
            <a:t>EC2 Instance:​</a:t>
          </a:r>
        </a:p>
      </dgm:t>
    </dgm:pt>
    <dgm:pt modelId="{58FDB64A-2605-41FF-BE9A-E51A0C6BBEFB}" type="parTrans" cxnId="{47D04FBC-93E9-4269-9310-D6B6D4CE5D49}">
      <dgm:prSet/>
      <dgm:spPr/>
      <dgm:t>
        <a:bodyPr/>
        <a:lstStyle/>
        <a:p>
          <a:endParaRPr lang="en-US"/>
        </a:p>
      </dgm:t>
    </dgm:pt>
    <dgm:pt modelId="{2BA94688-22D1-490C-AC7E-EC217B134A21}" type="sibTrans" cxnId="{47D04FBC-93E9-4269-9310-D6B6D4CE5D49}">
      <dgm:prSet/>
      <dgm:spPr/>
      <dgm:t>
        <a:bodyPr/>
        <a:lstStyle/>
        <a:p>
          <a:endParaRPr lang="en-US"/>
        </a:p>
      </dgm:t>
    </dgm:pt>
    <dgm:pt modelId="{CAA64F97-DDA0-49EC-B409-27BD1B55CE64}">
      <dgm:prSet/>
      <dgm:spPr/>
      <dgm:t>
        <a:bodyPr/>
        <a:lstStyle/>
        <a:p>
          <a:r>
            <a:rPr lang="en-US"/>
            <a:t>Deployed in public subnet​</a:t>
          </a:r>
        </a:p>
      </dgm:t>
    </dgm:pt>
    <dgm:pt modelId="{47CE0818-02F7-488D-94C8-CAD145071D16}" type="parTrans" cxnId="{F3432A5E-A967-4D27-A4D1-06FFB6B10605}">
      <dgm:prSet/>
      <dgm:spPr/>
      <dgm:t>
        <a:bodyPr/>
        <a:lstStyle/>
        <a:p>
          <a:endParaRPr lang="en-US"/>
        </a:p>
      </dgm:t>
    </dgm:pt>
    <dgm:pt modelId="{D1420218-6393-457C-8BB7-CA4B215F8930}" type="sibTrans" cxnId="{F3432A5E-A967-4D27-A4D1-06FFB6B10605}">
      <dgm:prSet/>
      <dgm:spPr/>
      <dgm:t>
        <a:bodyPr/>
        <a:lstStyle/>
        <a:p>
          <a:endParaRPr lang="en-US"/>
        </a:p>
      </dgm:t>
    </dgm:pt>
    <dgm:pt modelId="{4C50F979-5FE2-4941-A6EA-06C5935049CF}">
      <dgm:prSet/>
      <dgm:spPr/>
      <dgm:t>
        <a:bodyPr/>
        <a:lstStyle/>
        <a:p>
          <a:r>
            <a:rPr lang="en-US"/>
            <a:t>Apache installed using user_data​</a:t>
          </a:r>
        </a:p>
      </dgm:t>
    </dgm:pt>
    <dgm:pt modelId="{8AD2D408-40CA-457C-81E3-C685AD68EA4B}" type="parTrans" cxnId="{5B0C27C0-2818-4466-B5F0-0F06012216A6}">
      <dgm:prSet/>
      <dgm:spPr/>
      <dgm:t>
        <a:bodyPr/>
        <a:lstStyle/>
        <a:p>
          <a:endParaRPr lang="en-US"/>
        </a:p>
      </dgm:t>
    </dgm:pt>
    <dgm:pt modelId="{CF5AD238-0A03-49B7-B2E1-3710C67EBE65}" type="sibTrans" cxnId="{5B0C27C0-2818-4466-B5F0-0F06012216A6}">
      <dgm:prSet/>
      <dgm:spPr/>
      <dgm:t>
        <a:bodyPr/>
        <a:lstStyle/>
        <a:p>
          <a:endParaRPr lang="en-US"/>
        </a:p>
      </dgm:t>
    </dgm:pt>
    <dgm:pt modelId="{E690C153-CF0C-4BAB-B483-A223A6B1370E}">
      <dgm:prSet/>
      <dgm:spPr/>
      <dgm:t>
        <a:bodyPr/>
        <a:lstStyle/>
        <a:p>
          <a:r>
            <a:rPr lang="en-US"/>
            <a:t>RDS Instance:​</a:t>
          </a:r>
        </a:p>
      </dgm:t>
    </dgm:pt>
    <dgm:pt modelId="{BD5D11B4-C403-45AD-91B2-6218129E4BB0}" type="parTrans" cxnId="{9AEBD4C2-59CC-4A4B-B603-4D955D3247A2}">
      <dgm:prSet/>
      <dgm:spPr/>
      <dgm:t>
        <a:bodyPr/>
        <a:lstStyle/>
        <a:p>
          <a:endParaRPr lang="en-US"/>
        </a:p>
      </dgm:t>
    </dgm:pt>
    <dgm:pt modelId="{06B0C6C7-49F5-49C7-AB85-B65EAE4E5EBA}" type="sibTrans" cxnId="{9AEBD4C2-59CC-4A4B-B603-4D955D3247A2}">
      <dgm:prSet/>
      <dgm:spPr/>
      <dgm:t>
        <a:bodyPr/>
        <a:lstStyle/>
        <a:p>
          <a:endParaRPr lang="en-US"/>
        </a:p>
      </dgm:t>
    </dgm:pt>
    <dgm:pt modelId="{09BE0B99-5BA7-4B63-8DC3-F2319B2380F1}">
      <dgm:prSet/>
      <dgm:spPr/>
      <dgm:t>
        <a:bodyPr/>
        <a:lstStyle/>
        <a:p>
          <a:r>
            <a:rPr lang="en-US"/>
            <a:t>MySQL engine (version 5.7)​</a:t>
          </a:r>
        </a:p>
      </dgm:t>
    </dgm:pt>
    <dgm:pt modelId="{47702EB5-D641-4834-914B-7005F4BD532B}" type="parTrans" cxnId="{708F3D75-ABE4-4FF5-89F8-B22A99A200B8}">
      <dgm:prSet/>
      <dgm:spPr/>
      <dgm:t>
        <a:bodyPr/>
        <a:lstStyle/>
        <a:p>
          <a:endParaRPr lang="en-US"/>
        </a:p>
      </dgm:t>
    </dgm:pt>
    <dgm:pt modelId="{3B55BB72-1A39-4064-B98F-3A7379B06F14}" type="sibTrans" cxnId="{708F3D75-ABE4-4FF5-89F8-B22A99A200B8}">
      <dgm:prSet/>
      <dgm:spPr/>
      <dgm:t>
        <a:bodyPr/>
        <a:lstStyle/>
        <a:p>
          <a:endParaRPr lang="en-US"/>
        </a:p>
      </dgm:t>
    </dgm:pt>
    <dgm:pt modelId="{CE57D01E-B524-4B22-A830-BFF0D7EC5021}">
      <dgm:prSet/>
      <dgm:spPr/>
      <dgm:t>
        <a:bodyPr/>
        <a:lstStyle/>
        <a:p>
          <a:r>
            <a:rPr lang="en-US"/>
            <a:t>Launched in private subnet group​</a:t>
          </a:r>
        </a:p>
      </dgm:t>
    </dgm:pt>
    <dgm:pt modelId="{4E11A774-DC8C-4B7F-84A3-B171D300828D}" type="parTrans" cxnId="{1A6B955D-FF12-40D9-8DEC-4834C95B8380}">
      <dgm:prSet/>
      <dgm:spPr/>
      <dgm:t>
        <a:bodyPr/>
        <a:lstStyle/>
        <a:p>
          <a:endParaRPr lang="en-US"/>
        </a:p>
      </dgm:t>
    </dgm:pt>
    <dgm:pt modelId="{406B8CA1-562F-40BE-9E59-A7C3F7FB96CE}" type="sibTrans" cxnId="{1A6B955D-FF12-40D9-8DEC-4834C95B8380}">
      <dgm:prSet/>
      <dgm:spPr/>
      <dgm:t>
        <a:bodyPr/>
        <a:lstStyle/>
        <a:p>
          <a:endParaRPr lang="en-US"/>
        </a:p>
      </dgm:t>
    </dgm:pt>
    <dgm:pt modelId="{C7FCFFFB-ABB2-47E4-918A-41DC1F5AB52A}">
      <dgm:prSet/>
      <dgm:spPr/>
      <dgm:t>
        <a:bodyPr/>
        <a:lstStyle/>
        <a:p>
          <a:r>
            <a:rPr lang="en-US"/>
            <a:t>Attached security group for controlled access</a:t>
          </a:r>
        </a:p>
      </dgm:t>
    </dgm:pt>
    <dgm:pt modelId="{CC4A4CDE-DF55-42FB-9ECB-4887B8092AB7}" type="parTrans" cxnId="{3E05902A-F818-44DF-BA44-AECC7AD82EDC}">
      <dgm:prSet/>
      <dgm:spPr/>
      <dgm:t>
        <a:bodyPr/>
        <a:lstStyle/>
        <a:p>
          <a:endParaRPr lang="en-US"/>
        </a:p>
      </dgm:t>
    </dgm:pt>
    <dgm:pt modelId="{148FFC49-6721-46DB-8B3B-E811DF8FFD03}" type="sibTrans" cxnId="{3E05902A-F818-44DF-BA44-AECC7AD82EDC}">
      <dgm:prSet/>
      <dgm:spPr/>
      <dgm:t>
        <a:bodyPr/>
        <a:lstStyle/>
        <a:p>
          <a:endParaRPr lang="en-US"/>
        </a:p>
      </dgm:t>
    </dgm:pt>
    <dgm:pt modelId="{D9D31190-922E-4E7B-9028-802C9F3262F7}" type="pres">
      <dgm:prSet presAssocID="{E2DE9F32-4805-46E9-A0F6-535B2ADFEC61}" presName="Name0" presStyleCnt="0">
        <dgm:presLayoutVars>
          <dgm:dir/>
          <dgm:resizeHandles/>
        </dgm:presLayoutVars>
      </dgm:prSet>
      <dgm:spPr/>
    </dgm:pt>
    <dgm:pt modelId="{B8C3D401-0B67-4A7D-8DE3-6C149B00079C}" type="pres">
      <dgm:prSet presAssocID="{F3703A79-1CE5-4C27-87AE-D482894E4093}" presName="compNode" presStyleCnt="0"/>
      <dgm:spPr/>
    </dgm:pt>
    <dgm:pt modelId="{7B4DEE36-CFB9-4189-8DEF-E33F4098CF13}" type="pres">
      <dgm:prSet presAssocID="{F3703A79-1CE5-4C27-87AE-D482894E4093}" presName="dummyConnPt" presStyleCnt="0"/>
      <dgm:spPr/>
    </dgm:pt>
    <dgm:pt modelId="{6988AB55-8045-4000-9DE2-A7B5A2984E79}" type="pres">
      <dgm:prSet presAssocID="{F3703A79-1CE5-4C27-87AE-D482894E4093}" presName="node" presStyleLbl="node1" presStyleIdx="0" presStyleCnt="9">
        <dgm:presLayoutVars>
          <dgm:bulletEnabled val="1"/>
        </dgm:presLayoutVars>
      </dgm:prSet>
      <dgm:spPr/>
    </dgm:pt>
    <dgm:pt modelId="{E1568FBE-941C-4E3C-A225-8953984EE3EF}" type="pres">
      <dgm:prSet presAssocID="{57AA7A80-CFA4-41D5-8B74-7224973F42DD}" presName="sibTrans" presStyleLbl="bgSibTrans2D1" presStyleIdx="0" presStyleCnt="8"/>
      <dgm:spPr/>
    </dgm:pt>
    <dgm:pt modelId="{A1A1DEA4-66A5-4ED2-B3B3-E88AFD8DE0EE}" type="pres">
      <dgm:prSet presAssocID="{65B2DBD2-8124-41B3-9453-9DBD4DEF44B2}" presName="compNode" presStyleCnt="0"/>
      <dgm:spPr/>
    </dgm:pt>
    <dgm:pt modelId="{A1934506-950E-4249-AC31-8412929039FC}" type="pres">
      <dgm:prSet presAssocID="{65B2DBD2-8124-41B3-9453-9DBD4DEF44B2}" presName="dummyConnPt" presStyleCnt="0"/>
      <dgm:spPr/>
    </dgm:pt>
    <dgm:pt modelId="{F2EF0336-8E5D-415D-BCD3-E6B9D2032CF5}" type="pres">
      <dgm:prSet presAssocID="{65B2DBD2-8124-41B3-9453-9DBD4DEF44B2}" presName="node" presStyleLbl="node1" presStyleIdx="1" presStyleCnt="9">
        <dgm:presLayoutVars>
          <dgm:bulletEnabled val="1"/>
        </dgm:presLayoutVars>
      </dgm:prSet>
      <dgm:spPr/>
    </dgm:pt>
    <dgm:pt modelId="{8497D8FD-C5CD-48AC-AEEB-C54204CC5679}" type="pres">
      <dgm:prSet presAssocID="{440F8BB7-8CBA-41FD-838F-E18302C5CA39}" presName="sibTrans" presStyleLbl="bgSibTrans2D1" presStyleIdx="1" presStyleCnt="8"/>
      <dgm:spPr/>
    </dgm:pt>
    <dgm:pt modelId="{4AE738B1-89C4-4720-9D51-B971D0E2F3CF}" type="pres">
      <dgm:prSet presAssocID="{6EFAEA5D-07C2-4655-BCCE-8470D5CEDA75}" presName="compNode" presStyleCnt="0"/>
      <dgm:spPr/>
    </dgm:pt>
    <dgm:pt modelId="{48842FB4-6801-49E1-B3C9-9A918E1D2AA8}" type="pres">
      <dgm:prSet presAssocID="{6EFAEA5D-07C2-4655-BCCE-8470D5CEDA75}" presName="dummyConnPt" presStyleCnt="0"/>
      <dgm:spPr/>
    </dgm:pt>
    <dgm:pt modelId="{7E3B6F3F-FB53-4ED0-BB9C-47A71278F01B}" type="pres">
      <dgm:prSet presAssocID="{6EFAEA5D-07C2-4655-BCCE-8470D5CEDA75}" presName="node" presStyleLbl="node1" presStyleIdx="2" presStyleCnt="9">
        <dgm:presLayoutVars>
          <dgm:bulletEnabled val="1"/>
        </dgm:presLayoutVars>
      </dgm:prSet>
      <dgm:spPr/>
    </dgm:pt>
    <dgm:pt modelId="{3AF51645-CFC6-4536-A148-3D0E5FBD3B54}" type="pres">
      <dgm:prSet presAssocID="{2BA94688-22D1-490C-AC7E-EC217B134A21}" presName="sibTrans" presStyleLbl="bgSibTrans2D1" presStyleIdx="2" presStyleCnt="8"/>
      <dgm:spPr/>
    </dgm:pt>
    <dgm:pt modelId="{2361972B-23B8-4E88-88A4-6B41336632F4}" type="pres">
      <dgm:prSet presAssocID="{CAA64F97-DDA0-49EC-B409-27BD1B55CE64}" presName="compNode" presStyleCnt="0"/>
      <dgm:spPr/>
    </dgm:pt>
    <dgm:pt modelId="{AD123A0D-6894-4D96-9170-64FA4AE2D041}" type="pres">
      <dgm:prSet presAssocID="{CAA64F97-DDA0-49EC-B409-27BD1B55CE64}" presName="dummyConnPt" presStyleCnt="0"/>
      <dgm:spPr/>
    </dgm:pt>
    <dgm:pt modelId="{07F65FB3-3A6B-415F-8A32-B17B5ED596E7}" type="pres">
      <dgm:prSet presAssocID="{CAA64F97-DDA0-49EC-B409-27BD1B55CE64}" presName="node" presStyleLbl="node1" presStyleIdx="3" presStyleCnt="9">
        <dgm:presLayoutVars>
          <dgm:bulletEnabled val="1"/>
        </dgm:presLayoutVars>
      </dgm:prSet>
      <dgm:spPr/>
    </dgm:pt>
    <dgm:pt modelId="{8F8AF0D4-97BC-43B9-8E32-8EF38DAA3127}" type="pres">
      <dgm:prSet presAssocID="{D1420218-6393-457C-8BB7-CA4B215F8930}" presName="sibTrans" presStyleLbl="bgSibTrans2D1" presStyleIdx="3" presStyleCnt="8"/>
      <dgm:spPr/>
    </dgm:pt>
    <dgm:pt modelId="{6A03225E-1389-4BE7-A97E-40A17D5592B5}" type="pres">
      <dgm:prSet presAssocID="{4C50F979-5FE2-4941-A6EA-06C5935049CF}" presName="compNode" presStyleCnt="0"/>
      <dgm:spPr/>
    </dgm:pt>
    <dgm:pt modelId="{3436E69F-73E6-4609-84B9-BDA7AFE69108}" type="pres">
      <dgm:prSet presAssocID="{4C50F979-5FE2-4941-A6EA-06C5935049CF}" presName="dummyConnPt" presStyleCnt="0"/>
      <dgm:spPr/>
    </dgm:pt>
    <dgm:pt modelId="{A0B21C7C-F1F0-4D37-98A4-EDC09A1AA792}" type="pres">
      <dgm:prSet presAssocID="{4C50F979-5FE2-4941-A6EA-06C5935049CF}" presName="node" presStyleLbl="node1" presStyleIdx="4" presStyleCnt="9">
        <dgm:presLayoutVars>
          <dgm:bulletEnabled val="1"/>
        </dgm:presLayoutVars>
      </dgm:prSet>
      <dgm:spPr/>
    </dgm:pt>
    <dgm:pt modelId="{E2E7894C-791A-419C-9621-86432BC8897D}" type="pres">
      <dgm:prSet presAssocID="{CF5AD238-0A03-49B7-B2E1-3710C67EBE65}" presName="sibTrans" presStyleLbl="bgSibTrans2D1" presStyleIdx="4" presStyleCnt="8"/>
      <dgm:spPr/>
    </dgm:pt>
    <dgm:pt modelId="{97DA87F2-5C52-4343-A894-49C3C3CFECDC}" type="pres">
      <dgm:prSet presAssocID="{E690C153-CF0C-4BAB-B483-A223A6B1370E}" presName="compNode" presStyleCnt="0"/>
      <dgm:spPr/>
    </dgm:pt>
    <dgm:pt modelId="{9F05D46D-363B-4F55-A455-BADF0E60DC22}" type="pres">
      <dgm:prSet presAssocID="{E690C153-CF0C-4BAB-B483-A223A6B1370E}" presName="dummyConnPt" presStyleCnt="0"/>
      <dgm:spPr/>
    </dgm:pt>
    <dgm:pt modelId="{0234538E-EDCF-4D52-A121-FB943FA71E28}" type="pres">
      <dgm:prSet presAssocID="{E690C153-CF0C-4BAB-B483-A223A6B1370E}" presName="node" presStyleLbl="node1" presStyleIdx="5" presStyleCnt="9">
        <dgm:presLayoutVars>
          <dgm:bulletEnabled val="1"/>
        </dgm:presLayoutVars>
      </dgm:prSet>
      <dgm:spPr/>
    </dgm:pt>
    <dgm:pt modelId="{8A4C086C-71D1-483A-A1BB-EEC402455DC3}" type="pres">
      <dgm:prSet presAssocID="{06B0C6C7-49F5-49C7-AB85-B65EAE4E5EBA}" presName="sibTrans" presStyleLbl="bgSibTrans2D1" presStyleIdx="5" presStyleCnt="8"/>
      <dgm:spPr/>
    </dgm:pt>
    <dgm:pt modelId="{DBFC9686-D3EA-481A-9F77-4B3509BAE9E1}" type="pres">
      <dgm:prSet presAssocID="{09BE0B99-5BA7-4B63-8DC3-F2319B2380F1}" presName="compNode" presStyleCnt="0"/>
      <dgm:spPr/>
    </dgm:pt>
    <dgm:pt modelId="{115F37BE-E2C5-497D-A83A-42E389BF8C38}" type="pres">
      <dgm:prSet presAssocID="{09BE0B99-5BA7-4B63-8DC3-F2319B2380F1}" presName="dummyConnPt" presStyleCnt="0"/>
      <dgm:spPr/>
    </dgm:pt>
    <dgm:pt modelId="{93CD7BD5-EE26-4765-AAF6-96D07A556AE6}" type="pres">
      <dgm:prSet presAssocID="{09BE0B99-5BA7-4B63-8DC3-F2319B2380F1}" presName="node" presStyleLbl="node1" presStyleIdx="6" presStyleCnt="9">
        <dgm:presLayoutVars>
          <dgm:bulletEnabled val="1"/>
        </dgm:presLayoutVars>
      </dgm:prSet>
      <dgm:spPr/>
    </dgm:pt>
    <dgm:pt modelId="{B1939EE1-849F-48EF-845A-6CD2AC41E5C6}" type="pres">
      <dgm:prSet presAssocID="{3B55BB72-1A39-4064-B98F-3A7379B06F14}" presName="sibTrans" presStyleLbl="bgSibTrans2D1" presStyleIdx="6" presStyleCnt="8"/>
      <dgm:spPr/>
    </dgm:pt>
    <dgm:pt modelId="{EEB2BFC3-FFA7-4F69-AA72-AE49944F184D}" type="pres">
      <dgm:prSet presAssocID="{CE57D01E-B524-4B22-A830-BFF0D7EC5021}" presName="compNode" presStyleCnt="0"/>
      <dgm:spPr/>
    </dgm:pt>
    <dgm:pt modelId="{CE6888F9-9EE8-49D9-8044-8B7870557AFB}" type="pres">
      <dgm:prSet presAssocID="{CE57D01E-B524-4B22-A830-BFF0D7EC5021}" presName="dummyConnPt" presStyleCnt="0"/>
      <dgm:spPr/>
    </dgm:pt>
    <dgm:pt modelId="{C4D40EE6-4D4D-48F7-8A7E-CFCEAF3BECDF}" type="pres">
      <dgm:prSet presAssocID="{CE57D01E-B524-4B22-A830-BFF0D7EC5021}" presName="node" presStyleLbl="node1" presStyleIdx="7" presStyleCnt="9">
        <dgm:presLayoutVars>
          <dgm:bulletEnabled val="1"/>
        </dgm:presLayoutVars>
      </dgm:prSet>
      <dgm:spPr/>
    </dgm:pt>
    <dgm:pt modelId="{4A716385-7FDD-4637-A2E5-C8BC62CACE05}" type="pres">
      <dgm:prSet presAssocID="{406B8CA1-562F-40BE-9E59-A7C3F7FB96CE}" presName="sibTrans" presStyleLbl="bgSibTrans2D1" presStyleIdx="7" presStyleCnt="8"/>
      <dgm:spPr/>
    </dgm:pt>
    <dgm:pt modelId="{90AF1942-2B9D-4989-80F9-856DA8E2669D}" type="pres">
      <dgm:prSet presAssocID="{C7FCFFFB-ABB2-47E4-918A-41DC1F5AB52A}" presName="compNode" presStyleCnt="0"/>
      <dgm:spPr/>
    </dgm:pt>
    <dgm:pt modelId="{E3817744-79EA-489A-8989-0E67713811C7}" type="pres">
      <dgm:prSet presAssocID="{C7FCFFFB-ABB2-47E4-918A-41DC1F5AB52A}" presName="dummyConnPt" presStyleCnt="0"/>
      <dgm:spPr/>
    </dgm:pt>
    <dgm:pt modelId="{0FD11069-0F55-4007-B8EE-14056B7B5C02}" type="pres">
      <dgm:prSet presAssocID="{C7FCFFFB-ABB2-47E4-918A-41DC1F5AB52A}" presName="node" presStyleLbl="node1" presStyleIdx="8" presStyleCnt="9">
        <dgm:presLayoutVars>
          <dgm:bulletEnabled val="1"/>
        </dgm:presLayoutVars>
      </dgm:prSet>
      <dgm:spPr/>
    </dgm:pt>
  </dgm:ptLst>
  <dgm:cxnLst>
    <dgm:cxn modelId="{94D07800-FAC3-486F-AEB2-67FC2CEA2616}" type="presOf" srcId="{CE57D01E-B524-4B22-A830-BFF0D7EC5021}" destId="{C4D40EE6-4D4D-48F7-8A7E-CFCEAF3BECDF}" srcOrd="0" destOrd="0" presId="urn:microsoft.com/office/officeart/2005/8/layout/bProcess4"/>
    <dgm:cxn modelId="{FC876A04-FEA1-4B8D-8C83-2EFA20D0E3BF}" type="presOf" srcId="{C7FCFFFB-ABB2-47E4-918A-41DC1F5AB52A}" destId="{0FD11069-0F55-4007-B8EE-14056B7B5C02}" srcOrd="0" destOrd="0" presId="urn:microsoft.com/office/officeart/2005/8/layout/bProcess4"/>
    <dgm:cxn modelId="{5F124D1A-056F-4DF7-A810-7AF31A4E17FF}" type="presOf" srcId="{4C50F979-5FE2-4941-A6EA-06C5935049CF}" destId="{A0B21C7C-F1F0-4D37-98A4-EDC09A1AA792}" srcOrd="0" destOrd="0" presId="urn:microsoft.com/office/officeart/2005/8/layout/bProcess4"/>
    <dgm:cxn modelId="{3E05902A-F818-44DF-BA44-AECC7AD82EDC}" srcId="{E2DE9F32-4805-46E9-A0F6-535B2ADFEC61}" destId="{C7FCFFFB-ABB2-47E4-918A-41DC1F5AB52A}" srcOrd="8" destOrd="0" parTransId="{CC4A4CDE-DF55-42FB-9ECB-4887B8092AB7}" sibTransId="{148FFC49-6721-46DB-8B3B-E811DF8FFD03}"/>
    <dgm:cxn modelId="{E9C60B30-76C8-4323-AC0B-528574514AD8}" type="presOf" srcId="{F3703A79-1CE5-4C27-87AE-D482894E4093}" destId="{6988AB55-8045-4000-9DE2-A7B5A2984E79}" srcOrd="0" destOrd="0" presId="urn:microsoft.com/office/officeart/2005/8/layout/bProcess4"/>
    <dgm:cxn modelId="{0747A33A-6B4D-4E18-82D2-CC2E8CF47C9B}" type="presOf" srcId="{6EFAEA5D-07C2-4655-BCCE-8470D5CEDA75}" destId="{7E3B6F3F-FB53-4ED0-BB9C-47A71278F01B}" srcOrd="0" destOrd="0" presId="urn:microsoft.com/office/officeart/2005/8/layout/bProcess4"/>
    <dgm:cxn modelId="{1A6B955D-FF12-40D9-8DEC-4834C95B8380}" srcId="{E2DE9F32-4805-46E9-A0F6-535B2ADFEC61}" destId="{CE57D01E-B524-4B22-A830-BFF0D7EC5021}" srcOrd="7" destOrd="0" parTransId="{4E11A774-DC8C-4B7F-84A3-B171D300828D}" sibTransId="{406B8CA1-562F-40BE-9E59-A7C3F7FB96CE}"/>
    <dgm:cxn modelId="{F3432A5E-A967-4D27-A4D1-06FFB6B10605}" srcId="{E2DE9F32-4805-46E9-A0F6-535B2ADFEC61}" destId="{CAA64F97-DDA0-49EC-B409-27BD1B55CE64}" srcOrd="3" destOrd="0" parTransId="{47CE0818-02F7-488D-94C8-CAD145071D16}" sibTransId="{D1420218-6393-457C-8BB7-CA4B215F8930}"/>
    <dgm:cxn modelId="{AED35041-1EF6-435C-A9E2-F6322CC9BFBE}" type="presOf" srcId="{E2DE9F32-4805-46E9-A0F6-535B2ADFEC61}" destId="{D9D31190-922E-4E7B-9028-802C9F3262F7}" srcOrd="0" destOrd="0" presId="urn:microsoft.com/office/officeart/2005/8/layout/bProcess4"/>
    <dgm:cxn modelId="{5FB71542-7F18-4F9D-BBF5-A9C0BADB10A9}" type="presOf" srcId="{CAA64F97-DDA0-49EC-B409-27BD1B55CE64}" destId="{07F65FB3-3A6B-415F-8A32-B17B5ED596E7}" srcOrd="0" destOrd="0" presId="urn:microsoft.com/office/officeart/2005/8/layout/bProcess4"/>
    <dgm:cxn modelId="{65634163-CA70-4B8C-909E-0F1F8EB9A557}" srcId="{E2DE9F32-4805-46E9-A0F6-535B2ADFEC61}" destId="{65B2DBD2-8124-41B3-9453-9DBD4DEF44B2}" srcOrd="1" destOrd="0" parTransId="{09161FFA-9FD4-494A-B09A-384E6E430D5B}" sibTransId="{440F8BB7-8CBA-41FD-838F-E18302C5CA39}"/>
    <dgm:cxn modelId="{66E0B063-5923-483B-B269-1FD98C1AEA0B}" type="presOf" srcId="{440F8BB7-8CBA-41FD-838F-E18302C5CA39}" destId="{8497D8FD-C5CD-48AC-AEEB-C54204CC5679}" srcOrd="0" destOrd="0" presId="urn:microsoft.com/office/officeart/2005/8/layout/bProcess4"/>
    <dgm:cxn modelId="{B1269D45-C922-4178-9C7E-AA2571E16B94}" srcId="{E2DE9F32-4805-46E9-A0F6-535B2ADFEC61}" destId="{F3703A79-1CE5-4C27-87AE-D482894E4093}" srcOrd="0" destOrd="0" parTransId="{68513290-D3D5-48AB-9E99-BAB6C84D6FEE}" sibTransId="{57AA7A80-CFA4-41D5-8B74-7224973F42DD}"/>
    <dgm:cxn modelId="{345C8C6D-5692-453F-962F-161CC7A9C740}" type="presOf" srcId="{E690C153-CF0C-4BAB-B483-A223A6B1370E}" destId="{0234538E-EDCF-4D52-A121-FB943FA71E28}" srcOrd="0" destOrd="0" presId="urn:microsoft.com/office/officeart/2005/8/layout/bProcess4"/>
    <dgm:cxn modelId="{8304C771-53CD-4C69-843A-7A9E3041339F}" type="presOf" srcId="{CF5AD238-0A03-49B7-B2E1-3710C67EBE65}" destId="{E2E7894C-791A-419C-9621-86432BC8897D}" srcOrd="0" destOrd="0" presId="urn:microsoft.com/office/officeart/2005/8/layout/bProcess4"/>
    <dgm:cxn modelId="{708F3D75-ABE4-4FF5-89F8-B22A99A200B8}" srcId="{E2DE9F32-4805-46E9-A0F6-535B2ADFEC61}" destId="{09BE0B99-5BA7-4B63-8DC3-F2319B2380F1}" srcOrd="6" destOrd="0" parTransId="{47702EB5-D641-4834-914B-7005F4BD532B}" sibTransId="{3B55BB72-1A39-4064-B98F-3A7379B06F14}"/>
    <dgm:cxn modelId="{DAA9417D-F3DC-458D-A73A-0C2E48428700}" type="presOf" srcId="{57AA7A80-CFA4-41D5-8B74-7224973F42DD}" destId="{E1568FBE-941C-4E3C-A225-8953984EE3EF}" srcOrd="0" destOrd="0" presId="urn:microsoft.com/office/officeart/2005/8/layout/bProcess4"/>
    <dgm:cxn modelId="{540A0A85-BE44-46DD-994A-2E8DA1835D50}" type="presOf" srcId="{3B55BB72-1A39-4064-B98F-3A7379B06F14}" destId="{B1939EE1-849F-48EF-845A-6CD2AC41E5C6}" srcOrd="0" destOrd="0" presId="urn:microsoft.com/office/officeart/2005/8/layout/bProcess4"/>
    <dgm:cxn modelId="{97ADC39A-4AD0-4E63-905F-D92E68B39ABF}" type="presOf" srcId="{D1420218-6393-457C-8BB7-CA4B215F8930}" destId="{8F8AF0D4-97BC-43B9-8E32-8EF38DAA3127}" srcOrd="0" destOrd="0" presId="urn:microsoft.com/office/officeart/2005/8/layout/bProcess4"/>
    <dgm:cxn modelId="{578D64A2-A725-4DDE-8353-3D1FFEA08216}" type="presOf" srcId="{09BE0B99-5BA7-4B63-8DC3-F2319B2380F1}" destId="{93CD7BD5-EE26-4765-AAF6-96D07A556AE6}" srcOrd="0" destOrd="0" presId="urn:microsoft.com/office/officeart/2005/8/layout/bProcess4"/>
    <dgm:cxn modelId="{4E1A78A2-C5F4-40C5-A86E-8DA05D8D0203}" type="presOf" srcId="{65B2DBD2-8124-41B3-9453-9DBD4DEF44B2}" destId="{F2EF0336-8E5D-415D-BCD3-E6B9D2032CF5}" srcOrd="0" destOrd="0" presId="urn:microsoft.com/office/officeart/2005/8/layout/bProcess4"/>
    <dgm:cxn modelId="{8792BCAE-1DB0-4583-BE41-351A8EB2B355}" type="presOf" srcId="{2BA94688-22D1-490C-AC7E-EC217B134A21}" destId="{3AF51645-CFC6-4536-A148-3D0E5FBD3B54}" srcOrd="0" destOrd="0" presId="urn:microsoft.com/office/officeart/2005/8/layout/bProcess4"/>
    <dgm:cxn modelId="{47D04FBC-93E9-4269-9310-D6B6D4CE5D49}" srcId="{E2DE9F32-4805-46E9-A0F6-535B2ADFEC61}" destId="{6EFAEA5D-07C2-4655-BCCE-8470D5CEDA75}" srcOrd="2" destOrd="0" parTransId="{58FDB64A-2605-41FF-BE9A-E51A0C6BBEFB}" sibTransId="{2BA94688-22D1-490C-AC7E-EC217B134A21}"/>
    <dgm:cxn modelId="{5B0C27C0-2818-4466-B5F0-0F06012216A6}" srcId="{E2DE9F32-4805-46E9-A0F6-535B2ADFEC61}" destId="{4C50F979-5FE2-4941-A6EA-06C5935049CF}" srcOrd="4" destOrd="0" parTransId="{8AD2D408-40CA-457C-81E3-C685AD68EA4B}" sibTransId="{CF5AD238-0A03-49B7-B2E1-3710C67EBE65}"/>
    <dgm:cxn modelId="{9AEBD4C2-59CC-4A4B-B603-4D955D3247A2}" srcId="{E2DE9F32-4805-46E9-A0F6-535B2ADFEC61}" destId="{E690C153-CF0C-4BAB-B483-A223A6B1370E}" srcOrd="5" destOrd="0" parTransId="{BD5D11B4-C403-45AD-91B2-6218129E4BB0}" sibTransId="{06B0C6C7-49F5-49C7-AB85-B65EAE4E5EBA}"/>
    <dgm:cxn modelId="{A8770DE7-9B2A-4567-AA1B-2CBBD3E9944F}" type="presOf" srcId="{406B8CA1-562F-40BE-9E59-A7C3F7FB96CE}" destId="{4A716385-7FDD-4637-A2E5-C8BC62CACE05}" srcOrd="0" destOrd="0" presId="urn:microsoft.com/office/officeart/2005/8/layout/bProcess4"/>
    <dgm:cxn modelId="{B891D8E7-DD18-4A8A-9124-8D2964D5514A}" type="presOf" srcId="{06B0C6C7-49F5-49C7-AB85-B65EAE4E5EBA}" destId="{8A4C086C-71D1-483A-A1BB-EEC402455DC3}" srcOrd="0" destOrd="0" presId="urn:microsoft.com/office/officeart/2005/8/layout/bProcess4"/>
    <dgm:cxn modelId="{6E361682-2F5D-46F7-B527-630BA8FC3431}" type="presParOf" srcId="{D9D31190-922E-4E7B-9028-802C9F3262F7}" destId="{B8C3D401-0B67-4A7D-8DE3-6C149B00079C}" srcOrd="0" destOrd="0" presId="urn:microsoft.com/office/officeart/2005/8/layout/bProcess4"/>
    <dgm:cxn modelId="{989C76F5-2894-4A5F-A458-8EB197299C07}" type="presParOf" srcId="{B8C3D401-0B67-4A7D-8DE3-6C149B00079C}" destId="{7B4DEE36-CFB9-4189-8DEF-E33F4098CF13}" srcOrd="0" destOrd="0" presId="urn:microsoft.com/office/officeart/2005/8/layout/bProcess4"/>
    <dgm:cxn modelId="{0F653D58-A477-4727-8F19-492980DA232B}" type="presParOf" srcId="{B8C3D401-0B67-4A7D-8DE3-6C149B00079C}" destId="{6988AB55-8045-4000-9DE2-A7B5A2984E79}" srcOrd="1" destOrd="0" presId="urn:microsoft.com/office/officeart/2005/8/layout/bProcess4"/>
    <dgm:cxn modelId="{6EE15808-CC49-486E-B59E-2578BFE5A802}" type="presParOf" srcId="{D9D31190-922E-4E7B-9028-802C9F3262F7}" destId="{E1568FBE-941C-4E3C-A225-8953984EE3EF}" srcOrd="1" destOrd="0" presId="urn:microsoft.com/office/officeart/2005/8/layout/bProcess4"/>
    <dgm:cxn modelId="{FDA155F5-7200-4891-B82C-0DB7450ADBBC}" type="presParOf" srcId="{D9D31190-922E-4E7B-9028-802C9F3262F7}" destId="{A1A1DEA4-66A5-4ED2-B3B3-E88AFD8DE0EE}" srcOrd="2" destOrd="0" presId="urn:microsoft.com/office/officeart/2005/8/layout/bProcess4"/>
    <dgm:cxn modelId="{0B21D6A9-2752-4E5F-B97D-0FB8388E6C56}" type="presParOf" srcId="{A1A1DEA4-66A5-4ED2-B3B3-E88AFD8DE0EE}" destId="{A1934506-950E-4249-AC31-8412929039FC}" srcOrd="0" destOrd="0" presId="urn:microsoft.com/office/officeart/2005/8/layout/bProcess4"/>
    <dgm:cxn modelId="{17F5C003-F55D-4B38-8B69-E41E75A03F34}" type="presParOf" srcId="{A1A1DEA4-66A5-4ED2-B3B3-E88AFD8DE0EE}" destId="{F2EF0336-8E5D-415D-BCD3-E6B9D2032CF5}" srcOrd="1" destOrd="0" presId="urn:microsoft.com/office/officeart/2005/8/layout/bProcess4"/>
    <dgm:cxn modelId="{9943ADB4-1F0D-4632-A1EF-F2699B41ADF9}" type="presParOf" srcId="{D9D31190-922E-4E7B-9028-802C9F3262F7}" destId="{8497D8FD-C5CD-48AC-AEEB-C54204CC5679}" srcOrd="3" destOrd="0" presId="urn:microsoft.com/office/officeart/2005/8/layout/bProcess4"/>
    <dgm:cxn modelId="{C4254DCE-E288-42B9-B0CD-20018D0557E1}" type="presParOf" srcId="{D9D31190-922E-4E7B-9028-802C9F3262F7}" destId="{4AE738B1-89C4-4720-9D51-B971D0E2F3CF}" srcOrd="4" destOrd="0" presId="urn:microsoft.com/office/officeart/2005/8/layout/bProcess4"/>
    <dgm:cxn modelId="{7BAC1E3B-0131-490A-A648-C585360767A3}" type="presParOf" srcId="{4AE738B1-89C4-4720-9D51-B971D0E2F3CF}" destId="{48842FB4-6801-49E1-B3C9-9A918E1D2AA8}" srcOrd="0" destOrd="0" presId="urn:microsoft.com/office/officeart/2005/8/layout/bProcess4"/>
    <dgm:cxn modelId="{7640AAD3-BA86-4CD3-8A3D-7AA983E91DEE}" type="presParOf" srcId="{4AE738B1-89C4-4720-9D51-B971D0E2F3CF}" destId="{7E3B6F3F-FB53-4ED0-BB9C-47A71278F01B}" srcOrd="1" destOrd="0" presId="urn:microsoft.com/office/officeart/2005/8/layout/bProcess4"/>
    <dgm:cxn modelId="{CC2B26D2-3A1F-4CF4-AC17-1DA99E532C0F}" type="presParOf" srcId="{D9D31190-922E-4E7B-9028-802C9F3262F7}" destId="{3AF51645-CFC6-4536-A148-3D0E5FBD3B54}" srcOrd="5" destOrd="0" presId="urn:microsoft.com/office/officeart/2005/8/layout/bProcess4"/>
    <dgm:cxn modelId="{457CAB6C-DBDC-473C-A417-6E79E2FE0AF8}" type="presParOf" srcId="{D9D31190-922E-4E7B-9028-802C9F3262F7}" destId="{2361972B-23B8-4E88-88A4-6B41336632F4}" srcOrd="6" destOrd="0" presId="urn:microsoft.com/office/officeart/2005/8/layout/bProcess4"/>
    <dgm:cxn modelId="{4B784EB8-73E9-419B-9011-C52AC20441FC}" type="presParOf" srcId="{2361972B-23B8-4E88-88A4-6B41336632F4}" destId="{AD123A0D-6894-4D96-9170-64FA4AE2D041}" srcOrd="0" destOrd="0" presId="urn:microsoft.com/office/officeart/2005/8/layout/bProcess4"/>
    <dgm:cxn modelId="{DF7563F8-80CF-41DE-8574-3E2CBA495C3B}" type="presParOf" srcId="{2361972B-23B8-4E88-88A4-6B41336632F4}" destId="{07F65FB3-3A6B-415F-8A32-B17B5ED596E7}" srcOrd="1" destOrd="0" presId="urn:microsoft.com/office/officeart/2005/8/layout/bProcess4"/>
    <dgm:cxn modelId="{9086A2FD-4B03-4F28-8B25-F0864F3EBFC3}" type="presParOf" srcId="{D9D31190-922E-4E7B-9028-802C9F3262F7}" destId="{8F8AF0D4-97BC-43B9-8E32-8EF38DAA3127}" srcOrd="7" destOrd="0" presId="urn:microsoft.com/office/officeart/2005/8/layout/bProcess4"/>
    <dgm:cxn modelId="{1FA77B05-42FE-47CB-AE2D-BE8E169170E6}" type="presParOf" srcId="{D9D31190-922E-4E7B-9028-802C9F3262F7}" destId="{6A03225E-1389-4BE7-A97E-40A17D5592B5}" srcOrd="8" destOrd="0" presId="urn:microsoft.com/office/officeart/2005/8/layout/bProcess4"/>
    <dgm:cxn modelId="{76900C56-93FF-4A7A-A268-B81D6B153F6D}" type="presParOf" srcId="{6A03225E-1389-4BE7-A97E-40A17D5592B5}" destId="{3436E69F-73E6-4609-84B9-BDA7AFE69108}" srcOrd="0" destOrd="0" presId="urn:microsoft.com/office/officeart/2005/8/layout/bProcess4"/>
    <dgm:cxn modelId="{C013FA6B-CD0E-4B26-996D-71A205F6CF9E}" type="presParOf" srcId="{6A03225E-1389-4BE7-A97E-40A17D5592B5}" destId="{A0B21C7C-F1F0-4D37-98A4-EDC09A1AA792}" srcOrd="1" destOrd="0" presId="urn:microsoft.com/office/officeart/2005/8/layout/bProcess4"/>
    <dgm:cxn modelId="{5800F818-ABE6-4289-8EDD-E81FAAA91C69}" type="presParOf" srcId="{D9D31190-922E-4E7B-9028-802C9F3262F7}" destId="{E2E7894C-791A-419C-9621-86432BC8897D}" srcOrd="9" destOrd="0" presId="urn:microsoft.com/office/officeart/2005/8/layout/bProcess4"/>
    <dgm:cxn modelId="{C159528D-A027-4B90-9F18-EE607F551AD1}" type="presParOf" srcId="{D9D31190-922E-4E7B-9028-802C9F3262F7}" destId="{97DA87F2-5C52-4343-A894-49C3C3CFECDC}" srcOrd="10" destOrd="0" presId="urn:microsoft.com/office/officeart/2005/8/layout/bProcess4"/>
    <dgm:cxn modelId="{B9F904D6-887B-4ABE-B6B1-9AD3F818B7E3}" type="presParOf" srcId="{97DA87F2-5C52-4343-A894-49C3C3CFECDC}" destId="{9F05D46D-363B-4F55-A455-BADF0E60DC22}" srcOrd="0" destOrd="0" presId="urn:microsoft.com/office/officeart/2005/8/layout/bProcess4"/>
    <dgm:cxn modelId="{DF3A8511-303D-4996-B536-FEE9449AF84F}" type="presParOf" srcId="{97DA87F2-5C52-4343-A894-49C3C3CFECDC}" destId="{0234538E-EDCF-4D52-A121-FB943FA71E28}" srcOrd="1" destOrd="0" presId="urn:microsoft.com/office/officeart/2005/8/layout/bProcess4"/>
    <dgm:cxn modelId="{4BD35209-918D-4FCD-98F1-CD8D66480855}" type="presParOf" srcId="{D9D31190-922E-4E7B-9028-802C9F3262F7}" destId="{8A4C086C-71D1-483A-A1BB-EEC402455DC3}" srcOrd="11" destOrd="0" presId="urn:microsoft.com/office/officeart/2005/8/layout/bProcess4"/>
    <dgm:cxn modelId="{48CA722A-20FF-4A33-970C-120529CB3B37}" type="presParOf" srcId="{D9D31190-922E-4E7B-9028-802C9F3262F7}" destId="{DBFC9686-D3EA-481A-9F77-4B3509BAE9E1}" srcOrd="12" destOrd="0" presId="urn:microsoft.com/office/officeart/2005/8/layout/bProcess4"/>
    <dgm:cxn modelId="{CB06BA15-C39B-4F01-A2CF-7B9A8D1C5470}" type="presParOf" srcId="{DBFC9686-D3EA-481A-9F77-4B3509BAE9E1}" destId="{115F37BE-E2C5-497D-A83A-42E389BF8C38}" srcOrd="0" destOrd="0" presId="urn:microsoft.com/office/officeart/2005/8/layout/bProcess4"/>
    <dgm:cxn modelId="{D824E246-4742-4F41-B2AF-001A2CC5075A}" type="presParOf" srcId="{DBFC9686-D3EA-481A-9F77-4B3509BAE9E1}" destId="{93CD7BD5-EE26-4765-AAF6-96D07A556AE6}" srcOrd="1" destOrd="0" presId="urn:microsoft.com/office/officeart/2005/8/layout/bProcess4"/>
    <dgm:cxn modelId="{F39AD6CB-22D3-4BEA-81E9-3391C2E3FAF1}" type="presParOf" srcId="{D9D31190-922E-4E7B-9028-802C9F3262F7}" destId="{B1939EE1-849F-48EF-845A-6CD2AC41E5C6}" srcOrd="13" destOrd="0" presId="urn:microsoft.com/office/officeart/2005/8/layout/bProcess4"/>
    <dgm:cxn modelId="{EAF8237D-9DB9-4C6C-A2E5-22E172187483}" type="presParOf" srcId="{D9D31190-922E-4E7B-9028-802C9F3262F7}" destId="{EEB2BFC3-FFA7-4F69-AA72-AE49944F184D}" srcOrd="14" destOrd="0" presId="urn:microsoft.com/office/officeart/2005/8/layout/bProcess4"/>
    <dgm:cxn modelId="{35BC9D5A-9A02-49D9-9EC5-1024A45C432C}" type="presParOf" srcId="{EEB2BFC3-FFA7-4F69-AA72-AE49944F184D}" destId="{CE6888F9-9EE8-49D9-8044-8B7870557AFB}" srcOrd="0" destOrd="0" presId="urn:microsoft.com/office/officeart/2005/8/layout/bProcess4"/>
    <dgm:cxn modelId="{415E79AF-E9CE-424E-85A5-8DA342FCDF15}" type="presParOf" srcId="{EEB2BFC3-FFA7-4F69-AA72-AE49944F184D}" destId="{C4D40EE6-4D4D-48F7-8A7E-CFCEAF3BECDF}" srcOrd="1" destOrd="0" presId="urn:microsoft.com/office/officeart/2005/8/layout/bProcess4"/>
    <dgm:cxn modelId="{3F88C5CC-F964-45F6-85E0-67B746DA4AFC}" type="presParOf" srcId="{D9D31190-922E-4E7B-9028-802C9F3262F7}" destId="{4A716385-7FDD-4637-A2E5-C8BC62CACE05}" srcOrd="15" destOrd="0" presId="urn:microsoft.com/office/officeart/2005/8/layout/bProcess4"/>
    <dgm:cxn modelId="{FA535EBB-26EF-4A2D-9405-9096C16A3A81}" type="presParOf" srcId="{D9D31190-922E-4E7B-9028-802C9F3262F7}" destId="{90AF1942-2B9D-4989-80F9-856DA8E2669D}" srcOrd="16" destOrd="0" presId="urn:microsoft.com/office/officeart/2005/8/layout/bProcess4"/>
    <dgm:cxn modelId="{09CBBC16-9F1B-46C4-8170-0FE6B4F06506}" type="presParOf" srcId="{90AF1942-2B9D-4989-80F9-856DA8E2669D}" destId="{E3817744-79EA-489A-8989-0E67713811C7}" srcOrd="0" destOrd="0" presId="urn:microsoft.com/office/officeart/2005/8/layout/bProcess4"/>
    <dgm:cxn modelId="{21205823-1A28-4A06-95EC-33F8C630B888}" type="presParOf" srcId="{90AF1942-2B9D-4989-80F9-856DA8E2669D}" destId="{0FD11069-0F55-4007-B8EE-14056B7B5C02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70236A2-B6AD-4304-B8DA-AE3219C88519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C0DC32C-AE83-43FC-A62D-C0D4A147309F}">
      <dgm:prSet custT="1"/>
      <dgm:spPr/>
      <dgm:t>
        <a:bodyPr/>
        <a:lstStyle/>
        <a:p>
          <a:r>
            <a:rPr lang="en-US" sz="1800" b="1" i="0" dirty="0"/>
            <a:t>Challenge 1: Database Protection</a:t>
          </a:r>
          <a:r>
            <a:rPr lang="en-US" sz="1800" b="0" i="0" dirty="0"/>
            <a:t>​</a:t>
          </a:r>
          <a:endParaRPr lang="en-US" sz="1800" dirty="0"/>
        </a:p>
      </dgm:t>
    </dgm:pt>
    <dgm:pt modelId="{E30AB904-D90E-4A39-9971-5565517B88BE}" type="parTrans" cxnId="{C1EEC77E-01E6-4955-8E23-60C4756F8F31}">
      <dgm:prSet/>
      <dgm:spPr/>
      <dgm:t>
        <a:bodyPr/>
        <a:lstStyle/>
        <a:p>
          <a:endParaRPr lang="en-US"/>
        </a:p>
      </dgm:t>
    </dgm:pt>
    <dgm:pt modelId="{2F81C8C9-2730-4868-B015-62280F26D5AD}" type="sibTrans" cxnId="{C1EEC77E-01E6-4955-8E23-60C4756F8F31}">
      <dgm:prSet/>
      <dgm:spPr/>
      <dgm:t>
        <a:bodyPr/>
        <a:lstStyle/>
        <a:p>
          <a:endParaRPr lang="en-US"/>
        </a:p>
      </dgm:t>
    </dgm:pt>
    <dgm:pt modelId="{61EC746E-6441-40A6-867B-51004CB5264C}">
      <dgm:prSet custT="1"/>
      <dgm:spPr/>
      <dgm:t>
        <a:bodyPr/>
        <a:lstStyle/>
        <a:p>
          <a:r>
            <a:rPr lang="en-US" sz="1800" b="1" i="0" dirty="0"/>
            <a:t>Problem: </a:t>
          </a:r>
          <a:r>
            <a:rPr lang="en-US" sz="1800" b="0" i="0" dirty="0"/>
            <a:t>RDS databases that are accessible over the internet can be attacked using brute-force and SQL injection techniques.​</a:t>
          </a:r>
          <a:br>
            <a:rPr lang="en-US" sz="1800" b="0" i="0" dirty="0"/>
          </a:br>
          <a:r>
            <a:rPr lang="en-US" sz="1800" b="0" i="0" dirty="0"/>
            <a:t>​</a:t>
          </a:r>
          <a:endParaRPr lang="en-US" sz="1800" dirty="0"/>
        </a:p>
      </dgm:t>
    </dgm:pt>
    <dgm:pt modelId="{FDA32D90-B4E1-4465-B2F7-A52203F6899D}" type="parTrans" cxnId="{D11B4F48-7025-4DE0-BBCA-524278F03BC8}">
      <dgm:prSet/>
      <dgm:spPr/>
      <dgm:t>
        <a:bodyPr/>
        <a:lstStyle/>
        <a:p>
          <a:endParaRPr lang="en-US"/>
        </a:p>
      </dgm:t>
    </dgm:pt>
    <dgm:pt modelId="{6CED58F6-D370-4C0D-BBAB-5BB6C8D12290}" type="sibTrans" cxnId="{D11B4F48-7025-4DE0-BBCA-524278F03BC8}">
      <dgm:prSet/>
      <dgm:spPr/>
      <dgm:t>
        <a:bodyPr/>
        <a:lstStyle/>
        <a:p>
          <a:endParaRPr lang="en-US"/>
        </a:p>
      </dgm:t>
    </dgm:pt>
    <dgm:pt modelId="{82A27FC7-2B89-473F-A413-E995CAEA39E9}">
      <dgm:prSet custT="1"/>
      <dgm:spPr/>
      <dgm:t>
        <a:bodyPr/>
        <a:lstStyle/>
        <a:p>
          <a:r>
            <a:rPr lang="en-US" sz="1800" b="0" i="0" dirty="0"/>
            <a:t>​</a:t>
          </a:r>
          <a:endParaRPr lang="en-US" sz="1800" dirty="0"/>
        </a:p>
      </dgm:t>
    </dgm:pt>
    <dgm:pt modelId="{5AD635E3-207B-47DB-ADB7-F542200AAE5C}" type="parTrans" cxnId="{2DC550D9-5273-436E-937B-9679A0052AFE}">
      <dgm:prSet/>
      <dgm:spPr/>
      <dgm:t>
        <a:bodyPr/>
        <a:lstStyle/>
        <a:p>
          <a:endParaRPr lang="en-US"/>
        </a:p>
      </dgm:t>
    </dgm:pt>
    <dgm:pt modelId="{0430A8EB-117B-41FF-BD3E-4B41261919D3}" type="sibTrans" cxnId="{2DC550D9-5273-436E-937B-9679A0052AFE}">
      <dgm:prSet/>
      <dgm:spPr/>
      <dgm:t>
        <a:bodyPr/>
        <a:lstStyle/>
        <a:p>
          <a:endParaRPr lang="en-US"/>
        </a:p>
      </dgm:t>
    </dgm:pt>
    <dgm:pt modelId="{8CDDB607-651B-4F0C-8926-DC37C52D47A6}">
      <dgm:prSet custT="1"/>
      <dgm:spPr/>
      <dgm:t>
        <a:bodyPr/>
        <a:lstStyle/>
        <a:p>
          <a:r>
            <a:rPr lang="en-US" sz="1800" b="1" i="0" dirty="0"/>
            <a:t>Challenge 2: Controlled Web Access</a:t>
          </a:r>
          <a:r>
            <a:rPr lang="en-US" sz="1800" b="0" i="0" dirty="0"/>
            <a:t>​</a:t>
          </a:r>
          <a:endParaRPr lang="en-US" sz="1800" dirty="0"/>
        </a:p>
      </dgm:t>
    </dgm:pt>
    <dgm:pt modelId="{375DAED3-BB97-4859-A667-0D2258595BF4}" type="parTrans" cxnId="{051D77B9-8F9B-45C7-8E26-37485ACDEDB4}">
      <dgm:prSet/>
      <dgm:spPr/>
      <dgm:t>
        <a:bodyPr/>
        <a:lstStyle/>
        <a:p>
          <a:endParaRPr lang="en-US"/>
        </a:p>
      </dgm:t>
    </dgm:pt>
    <dgm:pt modelId="{3353BD73-BAE9-422C-ACC9-774384BC58ED}" type="sibTrans" cxnId="{051D77B9-8F9B-45C7-8E26-37485ACDEDB4}">
      <dgm:prSet/>
      <dgm:spPr/>
      <dgm:t>
        <a:bodyPr/>
        <a:lstStyle/>
        <a:p>
          <a:endParaRPr lang="en-US"/>
        </a:p>
      </dgm:t>
    </dgm:pt>
    <dgm:pt modelId="{1BF291E9-2628-4B41-8671-31505D9B3A4D}">
      <dgm:prSet custT="1"/>
      <dgm:spPr/>
      <dgm:t>
        <a:bodyPr/>
        <a:lstStyle/>
        <a:p>
          <a:r>
            <a:rPr lang="en-US" sz="1800" b="1" i="0" dirty="0"/>
            <a:t>Problem: </a:t>
          </a:r>
          <a:r>
            <a:rPr lang="en-US" sz="1800" b="0" i="0" dirty="0"/>
            <a:t>Application must be HTTP/HTTPS accessible but protected against unauthorized access.​</a:t>
          </a:r>
          <a:br>
            <a:rPr lang="en-US" sz="1800" b="0" i="0" dirty="0"/>
          </a:br>
          <a:r>
            <a:rPr lang="en-US" sz="1800" b="0" i="0" dirty="0"/>
            <a:t>​</a:t>
          </a:r>
          <a:endParaRPr lang="en-US" sz="1800" dirty="0"/>
        </a:p>
      </dgm:t>
    </dgm:pt>
    <dgm:pt modelId="{05DD59D2-9EDC-49EA-A669-B141612D79F1}" type="parTrans" cxnId="{571B07A0-A548-4ABF-B7B0-814A6DC2AD6C}">
      <dgm:prSet/>
      <dgm:spPr/>
      <dgm:t>
        <a:bodyPr/>
        <a:lstStyle/>
        <a:p>
          <a:endParaRPr lang="en-US"/>
        </a:p>
      </dgm:t>
    </dgm:pt>
    <dgm:pt modelId="{ADA22B2C-54A1-4C51-9EA2-8BA0184C7DFF}" type="sibTrans" cxnId="{571B07A0-A548-4ABF-B7B0-814A6DC2AD6C}">
      <dgm:prSet/>
      <dgm:spPr/>
      <dgm:t>
        <a:bodyPr/>
        <a:lstStyle/>
        <a:p>
          <a:endParaRPr lang="en-US"/>
        </a:p>
      </dgm:t>
    </dgm:pt>
    <dgm:pt modelId="{1F617D05-C410-4905-9AAD-BD827AA23BBD}">
      <dgm:prSet custT="1"/>
      <dgm:spPr/>
      <dgm:t>
        <a:bodyPr/>
        <a:lstStyle/>
        <a:p>
          <a:r>
            <a:rPr lang="en-US" sz="1800" b="1" i="0" dirty="0"/>
            <a:t>Mitigation: </a:t>
          </a:r>
          <a:r>
            <a:rPr lang="en-US" sz="1800" b="0" i="0" dirty="0"/>
            <a:t>ALB as public endpoint; web-sg allows HTTP (80) and HTTPS (443) only; SSH restricted to specific IP range.​</a:t>
          </a:r>
          <a:br>
            <a:rPr lang="en-US" sz="1800" b="0" i="0" dirty="0"/>
          </a:br>
          <a:r>
            <a:rPr lang="en-US" sz="1800" b="0" i="0" dirty="0"/>
            <a:t>​</a:t>
          </a:r>
          <a:endParaRPr lang="en-US" sz="1800" dirty="0"/>
        </a:p>
      </dgm:t>
    </dgm:pt>
    <dgm:pt modelId="{31F2D39B-159E-4648-BAF8-EF184FA8CEAE}" type="parTrans" cxnId="{6E6BD669-0853-4E10-8D48-48869AF3DD57}">
      <dgm:prSet/>
      <dgm:spPr/>
      <dgm:t>
        <a:bodyPr/>
        <a:lstStyle/>
        <a:p>
          <a:endParaRPr lang="en-US"/>
        </a:p>
      </dgm:t>
    </dgm:pt>
    <dgm:pt modelId="{6FBBBD0E-0116-4719-9998-EDC383ED357F}" type="sibTrans" cxnId="{6E6BD669-0853-4E10-8D48-48869AF3DD57}">
      <dgm:prSet/>
      <dgm:spPr/>
      <dgm:t>
        <a:bodyPr/>
        <a:lstStyle/>
        <a:p>
          <a:endParaRPr lang="en-US"/>
        </a:p>
      </dgm:t>
    </dgm:pt>
    <dgm:pt modelId="{B9C35014-57F0-4883-B6EB-D5A90F5C78AC}">
      <dgm:prSet custT="1"/>
      <dgm:spPr/>
      <dgm:t>
        <a:bodyPr/>
        <a:lstStyle/>
        <a:p>
          <a:r>
            <a:rPr lang="en-US" sz="1800" b="1" i="0" dirty="0"/>
            <a:t>Trade-offs: </a:t>
          </a:r>
          <a:r>
            <a:rPr lang="en-US" sz="1800" b="0" i="0" dirty="0"/>
            <a:t>ALB and ASG raise costs; IP restrictions enhance security but limit access flexibility.​</a:t>
          </a:r>
          <a:endParaRPr lang="en-US" sz="1800" dirty="0"/>
        </a:p>
      </dgm:t>
    </dgm:pt>
    <dgm:pt modelId="{62335B12-5CDE-49E8-A2D3-5B2E44470CC4}" type="parTrans" cxnId="{401969E4-3E76-4B21-849D-C1FF953F7CEC}">
      <dgm:prSet/>
      <dgm:spPr/>
      <dgm:t>
        <a:bodyPr/>
        <a:lstStyle/>
        <a:p>
          <a:endParaRPr lang="en-US"/>
        </a:p>
      </dgm:t>
    </dgm:pt>
    <dgm:pt modelId="{90B2A068-F0B9-4CC6-A90F-5BA7E58DF407}" type="sibTrans" cxnId="{401969E4-3E76-4B21-849D-C1FF953F7CEC}">
      <dgm:prSet/>
      <dgm:spPr/>
      <dgm:t>
        <a:bodyPr/>
        <a:lstStyle/>
        <a:p>
          <a:endParaRPr lang="en-US"/>
        </a:p>
      </dgm:t>
    </dgm:pt>
    <dgm:pt modelId="{189B107F-0C74-4C2B-B8C1-59FC48D08EA4}">
      <dgm:prSet custT="1"/>
      <dgm:spPr/>
      <dgm:t>
        <a:bodyPr/>
        <a:lstStyle/>
        <a:p>
          <a:r>
            <a:rPr lang="en-US" sz="1800" b="1" i="0" dirty="0"/>
            <a:t>Trade-offs:</a:t>
          </a:r>
          <a:r>
            <a:rPr lang="en-US" sz="1800" b="0" i="0" dirty="0"/>
            <a:t> Increased complexity and cost from using a NAT Gateway. &amp; Minor performance latency during patching.​</a:t>
          </a:r>
          <a:endParaRPr lang="en-US" sz="1800" dirty="0"/>
        </a:p>
      </dgm:t>
    </dgm:pt>
    <dgm:pt modelId="{2E28BDAE-170C-435D-BF13-66AE89225EB4}" type="sibTrans" cxnId="{13AE0F2B-770F-4017-879A-B3AF58552A12}">
      <dgm:prSet/>
      <dgm:spPr/>
      <dgm:t>
        <a:bodyPr/>
        <a:lstStyle/>
        <a:p>
          <a:endParaRPr lang="en-US"/>
        </a:p>
      </dgm:t>
    </dgm:pt>
    <dgm:pt modelId="{D5EE3713-AA7A-4467-A125-5994537A8585}" type="parTrans" cxnId="{13AE0F2B-770F-4017-879A-B3AF58552A12}">
      <dgm:prSet/>
      <dgm:spPr/>
      <dgm:t>
        <a:bodyPr/>
        <a:lstStyle/>
        <a:p>
          <a:endParaRPr lang="en-US"/>
        </a:p>
      </dgm:t>
    </dgm:pt>
    <dgm:pt modelId="{400B9526-2D61-4E24-8B10-A7678FB2F951}" type="pres">
      <dgm:prSet presAssocID="{170236A2-B6AD-4304-B8DA-AE3219C88519}" presName="vert0" presStyleCnt="0">
        <dgm:presLayoutVars>
          <dgm:dir/>
          <dgm:animOne val="branch"/>
          <dgm:animLvl val="lvl"/>
        </dgm:presLayoutVars>
      </dgm:prSet>
      <dgm:spPr/>
    </dgm:pt>
    <dgm:pt modelId="{6800869D-A1AF-4FD7-B745-A34888A0CE8B}" type="pres">
      <dgm:prSet presAssocID="{4C0DC32C-AE83-43FC-A62D-C0D4A147309F}" presName="thickLine" presStyleLbl="alignNode1" presStyleIdx="0" presStyleCnt="8"/>
      <dgm:spPr/>
    </dgm:pt>
    <dgm:pt modelId="{9CE4DAD3-147E-4EBB-A210-C8B34FEE28F0}" type="pres">
      <dgm:prSet presAssocID="{4C0DC32C-AE83-43FC-A62D-C0D4A147309F}" presName="horz1" presStyleCnt="0"/>
      <dgm:spPr/>
    </dgm:pt>
    <dgm:pt modelId="{B870E942-2F62-4308-995D-01F8E54137AA}" type="pres">
      <dgm:prSet presAssocID="{4C0DC32C-AE83-43FC-A62D-C0D4A147309F}" presName="tx1" presStyleLbl="revTx" presStyleIdx="0" presStyleCnt="8"/>
      <dgm:spPr/>
    </dgm:pt>
    <dgm:pt modelId="{3A2842D4-F69B-4216-9152-09357B37FBB2}" type="pres">
      <dgm:prSet presAssocID="{4C0DC32C-AE83-43FC-A62D-C0D4A147309F}" presName="vert1" presStyleCnt="0"/>
      <dgm:spPr/>
    </dgm:pt>
    <dgm:pt modelId="{938B418A-26C3-43AA-AC24-FA67FB2C4C35}" type="pres">
      <dgm:prSet presAssocID="{61EC746E-6441-40A6-867B-51004CB5264C}" presName="thickLine" presStyleLbl="alignNode1" presStyleIdx="1" presStyleCnt="8"/>
      <dgm:spPr/>
    </dgm:pt>
    <dgm:pt modelId="{CEDEA8EC-9154-4621-91C9-DB4797D6775B}" type="pres">
      <dgm:prSet presAssocID="{61EC746E-6441-40A6-867B-51004CB5264C}" presName="horz1" presStyleCnt="0"/>
      <dgm:spPr/>
    </dgm:pt>
    <dgm:pt modelId="{CC0998D2-2D2B-4914-AACA-F22B607A6EF6}" type="pres">
      <dgm:prSet presAssocID="{61EC746E-6441-40A6-867B-51004CB5264C}" presName="tx1" presStyleLbl="revTx" presStyleIdx="1" presStyleCnt="8"/>
      <dgm:spPr/>
    </dgm:pt>
    <dgm:pt modelId="{BE00A4BC-07E2-49AC-AE11-9425DE913B5C}" type="pres">
      <dgm:prSet presAssocID="{61EC746E-6441-40A6-867B-51004CB5264C}" presName="vert1" presStyleCnt="0"/>
      <dgm:spPr/>
    </dgm:pt>
    <dgm:pt modelId="{EEF24661-8FFC-4305-B59F-98662BC7E0D5}" type="pres">
      <dgm:prSet presAssocID="{189B107F-0C74-4C2B-B8C1-59FC48D08EA4}" presName="thickLine" presStyleLbl="alignNode1" presStyleIdx="2" presStyleCnt="8"/>
      <dgm:spPr/>
    </dgm:pt>
    <dgm:pt modelId="{9989D7EB-C872-4761-A439-0327BBB3349D}" type="pres">
      <dgm:prSet presAssocID="{189B107F-0C74-4C2B-B8C1-59FC48D08EA4}" presName="horz1" presStyleCnt="0"/>
      <dgm:spPr/>
    </dgm:pt>
    <dgm:pt modelId="{59409E08-A9FE-4540-9C6B-A197C016CD79}" type="pres">
      <dgm:prSet presAssocID="{189B107F-0C74-4C2B-B8C1-59FC48D08EA4}" presName="tx1" presStyleLbl="revTx" presStyleIdx="2" presStyleCnt="8"/>
      <dgm:spPr/>
    </dgm:pt>
    <dgm:pt modelId="{F00091A9-F7A0-4D36-8126-61DD4A2562F4}" type="pres">
      <dgm:prSet presAssocID="{189B107F-0C74-4C2B-B8C1-59FC48D08EA4}" presName="vert1" presStyleCnt="0"/>
      <dgm:spPr/>
    </dgm:pt>
    <dgm:pt modelId="{50FEA19D-72F3-4764-ADA9-476C3323E14D}" type="pres">
      <dgm:prSet presAssocID="{82A27FC7-2B89-473F-A413-E995CAEA39E9}" presName="thickLine" presStyleLbl="alignNode1" presStyleIdx="3" presStyleCnt="8"/>
      <dgm:spPr/>
    </dgm:pt>
    <dgm:pt modelId="{2EB42083-9E37-4EF3-9CFE-9A041576795A}" type="pres">
      <dgm:prSet presAssocID="{82A27FC7-2B89-473F-A413-E995CAEA39E9}" presName="horz1" presStyleCnt="0"/>
      <dgm:spPr/>
    </dgm:pt>
    <dgm:pt modelId="{9286452A-FB31-4624-8B1F-523F7327C004}" type="pres">
      <dgm:prSet presAssocID="{82A27FC7-2B89-473F-A413-E995CAEA39E9}" presName="tx1" presStyleLbl="revTx" presStyleIdx="3" presStyleCnt="8"/>
      <dgm:spPr/>
    </dgm:pt>
    <dgm:pt modelId="{AA06635B-A572-415D-8884-8E127AC0D303}" type="pres">
      <dgm:prSet presAssocID="{82A27FC7-2B89-473F-A413-E995CAEA39E9}" presName="vert1" presStyleCnt="0"/>
      <dgm:spPr/>
    </dgm:pt>
    <dgm:pt modelId="{0599CE1F-454E-4DAD-89F9-4F0FA7ABED01}" type="pres">
      <dgm:prSet presAssocID="{8CDDB607-651B-4F0C-8926-DC37C52D47A6}" presName="thickLine" presStyleLbl="alignNode1" presStyleIdx="4" presStyleCnt="8"/>
      <dgm:spPr/>
    </dgm:pt>
    <dgm:pt modelId="{03BA90D7-66F3-485D-9AE3-6084104D5C3C}" type="pres">
      <dgm:prSet presAssocID="{8CDDB607-651B-4F0C-8926-DC37C52D47A6}" presName="horz1" presStyleCnt="0"/>
      <dgm:spPr/>
    </dgm:pt>
    <dgm:pt modelId="{8B14AF02-DCC9-41C7-9457-9F9B8CC98F60}" type="pres">
      <dgm:prSet presAssocID="{8CDDB607-651B-4F0C-8926-DC37C52D47A6}" presName="tx1" presStyleLbl="revTx" presStyleIdx="4" presStyleCnt="8"/>
      <dgm:spPr/>
    </dgm:pt>
    <dgm:pt modelId="{2C6EBF9E-F44B-4E6E-97D1-835F97FAB5A1}" type="pres">
      <dgm:prSet presAssocID="{8CDDB607-651B-4F0C-8926-DC37C52D47A6}" presName="vert1" presStyleCnt="0"/>
      <dgm:spPr/>
    </dgm:pt>
    <dgm:pt modelId="{885CCBF2-780B-44AC-9EA8-04CEFB3E2190}" type="pres">
      <dgm:prSet presAssocID="{1BF291E9-2628-4B41-8671-31505D9B3A4D}" presName="thickLine" presStyleLbl="alignNode1" presStyleIdx="5" presStyleCnt="8"/>
      <dgm:spPr/>
    </dgm:pt>
    <dgm:pt modelId="{5A2AF35B-2B6C-455E-AFB2-F3D5186EE7E8}" type="pres">
      <dgm:prSet presAssocID="{1BF291E9-2628-4B41-8671-31505D9B3A4D}" presName="horz1" presStyleCnt="0"/>
      <dgm:spPr/>
    </dgm:pt>
    <dgm:pt modelId="{FCB323F7-23E3-4AC3-8566-A74739DE580B}" type="pres">
      <dgm:prSet presAssocID="{1BF291E9-2628-4B41-8671-31505D9B3A4D}" presName="tx1" presStyleLbl="revTx" presStyleIdx="5" presStyleCnt="8"/>
      <dgm:spPr/>
    </dgm:pt>
    <dgm:pt modelId="{DA35CDC5-39E1-4A32-A378-E9CD100D92C8}" type="pres">
      <dgm:prSet presAssocID="{1BF291E9-2628-4B41-8671-31505D9B3A4D}" presName="vert1" presStyleCnt="0"/>
      <dgm:spPr/>
    </dgm:pt>
    <dgm:pt modelId="{2E3115A1-4563-4BEC-BA0F-D6AD5572F311}" type="pres">
      <dgm:prSet presAssocID="{1F617D05-C410-4905-9AAD-BD827AA23BBD}" presName="thickLine" presStyleLbl="alignNode1" presStyleIdx="6" presStyleCnt="8"/>
      <dgm:spPr/>
    </dgm:pt>
    <dgm:pt modelId="{348D86B7-5D29-4AD8-8097-7E8CDC8F8168}" type="pres">
      <dgm:prSet presAssocID="{1F617D05-C410-4905-9AAD-BD827AA23BBD}" presName="horz1" presStyleCnt="0"/>
      <dgm:spPr/>
    </dgm:pt>
    <dgm:pt modelId="{38029E02-DAE7-476F-B92F-698D10748068}" type="pres">
      <dgm:prSet presAssocID="{1F617D05-C410-4905-9AAD-BD827AA23BBD}" presName="tx1" presStyleLbl="revTx" presStyleIdx="6" presStyleCnt="8"/>
      <dgm:spPr/>
    </dgm:pt>
    <dgm:pt modelId="{F5E4E98C-C232-41EE-ABBD-5D11B39074C7}" type="pres">
      <dgm:prSet presAssocID="{1F617D05-C410-4905-9AAD-BD827AA23BBD}" presName="vert1" presStyleCnt="0"/>
      <dgm:spPr/>
    </dgm:pt>
    <dgm:pt modelId="{E5D48AF2-7587-42B0-8F25-9ED9F058E2C0}" type="pres">
      <dgm:prSet presAssocID="{B9C35014-57F0-4883-B6EB-D5A90F5C78AC}" presName="thickLine" presStyleLbl="alignNode1" presStyleIdx="7" presStyleCnt="8"/>
      <dgm:spPr/>
    </dgm:pt>
    <dgm:pt modelId="{2DE15BDB-6928-4F3B-A520-BABDFE70DE8D}" type="pres">
      <dgm:prSet presAssocID="{B9C35014-57F0-4883-B6EB-D5A90F5C78AC}" presName="horz1" presStyleCnt="0"/>
      <dgm:spPr/>
    </dgm:pt>
    <dgm:pt modelId="{224580F2-CC21-4CDB-9477-94BD4F10D3CE}" type="pres">
      <dgm:prSet presAssocID="{B9C35014-57F0-4883-B6EB-D5A90F5C78AC}" presName="tx1" presStyleLbl="revTx" presStyleIdx="7" presStyleCnt="8"/>
      <dgm:spPr/>
    </dgm:pt>
    <dgm:pt modelId="{9E7482DA-F2ED-40CB-A15E-FA29BED95ADE}" type="pres">
      <dgm:prSet presAssocID="{B9C35014-57F0-4883-B6EB-D5A90F5C78AC}" presName="vert1" presStyleCnt="0"/>
      <dgm:spPr/>
    </dgm:pt>
  </dgm:ptLst>
  <dgm:cxnLst>
    <dgm:cxn modelId="{9E910F1A-3522-48CB-8A12-C27E1CA82571}" type="presOf" srcId="{82A27FC7-2B89-473F-A413-E995CAEA39E9}" destId="{9286452A-FB31-4624-8B1F-523F7327C004}" srcOrd="0" destOrd="0" presId="urn:microsoft.com/office/officeart/2008/layout/LinedList"/>
    <dgm:cxn modelId="{13AE0F2B-770F-4017-879A-B3AF58552A12}" srcId="{170236A2-B6AD-4304-B8DA-AE3219C88519}" destId="{189B107F-0C74-4C2B-B8C1-59FC48D08EA4}" srcOrd="2" destOrd="0" parTransId="{D5EE3713-AA7A-4467-A125-5994537A8585}" sibTransId="{2E28BDAE-170C-435D-BF13-66AE89225EB4}"/>
    <dgm:cxn modelId="{17842C2E-D228-47C1-A0A2-C661FF3BFEC8}" type="presOf" srcId="{1F617D05-C410-4905-9AAD-BD827AA23BBD}" destId="{38029E02-DAE7-476F-B92F-698D10748068}" srcOrd="0" destOrd="0" presId="urn:microsoft.com/office/officeart/2008/layout/LinedList"/>
    <dgm:cxn modelId="{18E2302F-A394-4787-8463-6E2C62C3ECD9}" type="presOf" srcId="{8CDDB607-651B-4F0C-8926-DC37C52D47A6}" destId="{8B14AF02-DCC9-41C7-9457-9F9B8CC98F60}" srcOrd="0" destOrd="0" presId="urn:microsoft.com/office/officeart/2008/layout/LinedList"/>
    <dgm:cxn modelId="{10A8C633-96A4-488A-B9A8-0251FF9E46C4}" type="presOf" srcId="{1BF291E9-2628-4B41-8671-31505D9B3A4D}" destId="{FCB323F7-23E3-4AC3-8566-A74739DE580B}" srcOrd="0" destOrd="0" presId="urn:microsoft.com/office/officeart/2008/layout/LinedList"/>
    <dgm:cxn modelId="{D11B4F48-7025-4DE0-BBCA-524278F03BC8}" srcId="{170236A2-B6AD-4304-B8DA-AE3219C88519}" destId="{61EC746E-6441-40A6-867B-51004CB5264C}" srcOrd="1" destOrd="0" parTransId="{FDA32D90-B4E1-4465-B2F7-A52203F6899D}" sibTransId="{6CED58F6-D370-4C0D-BBAB-5BB6C8D12290}"/>
    <dgm:cxn modelId="{6E6BD669-0853-4E10-8D48-48869AF3DD57}" srcId="{170236A2-B6AD-4304-B8DA-AE3219C88519}" destId="{1F617D05-C410-4905-9AAD-BD827AA23BBD}" srcOrd="6" destOrd="0" parTransId="{31F2D39B-159E-4648-BAF8-EF184FA8CEAE}" sibTransId="{6FBBBD0E-0116-4719-9998-EDC383ED357F}"/>
    <dgm:cxn modelId="{C1EEC77E-01E6-4955-8E23-60C4756F8F31}" srcId="{170236A2-B6AD-4304-B8DA-AE3219C88519}" destId="{4C0DC32C-AE83-43FC-A62D-C0D4A147309F}" srcOrd="0" destOrd="0" parTransId="{E30AB904-D90E-4A39-9971-5565517B88BE}" sibTransId="{2F81C8C9-2730-4868-B015-62280F26D5AD}"/>
    <dgm:cxn modelId="{69C6A499-9411-4604-ABB4-735AE6555B2A}" type="presOf" srcId="{B9C35014-57F0-4883-B6EB-D5A90F5C78AC}" destId="{224580F2-CC21-4CDB-9477-94BD4F10D3CE}" srcOrd="0" destOrd="0" presId="urn:microsoft.com/office/officeart/2008/layout/LinedList"/>
    <dgm:cxn modelId="{7B375B9F-0BF3-4DD7-ACB1-B4F02B4A9219}" type="presOf" srcId="{61EC746E-6441-40A6-867B-51004CB5264C}" destId="{CC0998D2-2D2B-4914-AACA-F22B607A6EF6}" srcOrd="0" destOrd="0" presId="urn:microsoft.com/office/officeart/2008/layout/LinedList"/>
    <dgm:cxn modelId="{571B07A0-A548-4ABF-B7B0-814A6DC2AD6C}" srcId="{170236A2-B6AD-4304-B8DA-AE3219C88519}" destId="{1BF291E9-2628-4B41-8671-31505D9B3A4D}" srcOrd="5" destOrd="0" parTransId="{05DD59D2-9EDC-49EA-A669-B141612D79F1}" sibTransId="{ADA22B2C-54A1-4C51-9EA2-8BA0184C7DFF}"/>
    <dgm:cxn modelId="{051D77B9-8F9B-45C7-8E26-37485ACDEDB4}" srcId="{170236A2-B6AD-4304-B8DA-AE3219C88519}" destId="{8CDDB607-651B-4F0C-8926-DC37C52D47A6}" srcOrd="4" destOrd="0" parTransId="{375DAED3-BB97-4859-A667-0D2258595BF4}" sibTransId="{3353BD73-BAE9-422C-ACC9-774384BC58ED}"/>
    <dgm:cxn modelId="{7282BAC5-982F-461A-BFE8-7B3B0F64D9CF}" type="presOf" srcId="{4C0DC32C-AE83-43FC-A62D-C0D4A147309F}" destId="{B870E942-2F62-4308-995D-01F8E54137AA}" srcOrd="0" destOrd="0" presId="urn:microsoft.com/office/officeart/2008/layout/LinedList"/>
    <dgm:cxn modelId="{32324FCC-A3C2-407D-A47E-D2406B47F66B}" type="presOf" srcId="{170236A2-B6AD-4304-B8DA-AE3219C88519}" destId="{400B9526-2D61-4E24-8B10-A7678FB2F951}" srcOrd="0" destOrd="0" presId="urn:microsoft.com/office/officeart/2008/layout/LinedList"/>
    <dgm:cxn modelId="{2DC550D9-5273-436E-937B-9679A0052AFE}" srcId="{170236A2-B6AD-4304-B8DA-AE3219C88519}" destId="{82A27FC7-2B89-473F-A413-E995CAEA39E9}" srcOrd="3" destOrd="0" parTransId="{5AD635E3-207B-47DB-ADB7-F542200AAE5C}" sibTransId="{0430A8EB-117B-41FF-BD3E-4B41261919D3}"/>
    <dgm:cxn modelId="{BF5C34E0-F2DA-4393-A41D-1D0D9707EC38}" type="presOf" srcId="{189B107F-0C74-4C2B-B8C1-59FC48D08EA4}" destId="{59409E08-A9FE-4540-9C6B-A197C016CD79}" srcOrd="0" destOrd="0" presId="urn:microsoft.com/office/officeart/2008/layout/LinedList"/>
    <dgm:cxn modelId="{401969E4-3E76-4B21-849D-C1FF953F7CEC}" srcId="{170236A2-B6AD-4304-B8DA-AE3219C88519}" destId="{B9C35014-57F0-4883-B6EB-D5A90F5C78AC}" srcOrd="7" destOrd="0" parTransId="{62335B12-5CDE-49E8-A2D3-5B2E44470CC4}" sibTransId="{90B2A068-F0B9-4CC6-A90F-5BA7E58DF407}"/>
    <dgm:cxn modelId="{E45C2BD7-BB8D-41F6-9EF8-552ADF0C04A5}" type="presParOf" srcId="{400B9526-2D61-4E24-8B10-A7678FB2F951}" destId="{6800869D-A1AF-4FD7-B745-A34888A0CE8B}" srcOrd="0" destOrd="0" presId="urn:microsoft.com/office/officeart/2008/layout/LinedList"/>
    <dgm:cxn modelId="{2F442381-DB2A-427E-A615-3FBD70E16247}" type="presParOf" srcId="{400B9526-2D61-4E24-8B10-A7678FB2F951}" destId="{9CE4DAD3-147E-4EBB-A210-C8B34FEE28F0}" srcOrd="1" destOrd="0" presId="urn:microsoft.com/office/officeart/2008/layout/LinedList"/>
    <dgm:cxn modelId="{A67D1AAD-4ED2-4EE3-92A0-48B372F31553}" type="presParOf" srcId="{9CE4DAD3-147E-4EBB-A210-C8B34FEE28F0}" destId="{B870E942-2F62-4308-995D-01F8E54137AA}" srcOrd="0" destOrd="0" presId="urn:microsoft.com/office/officeart/2008/layout/LinedList"/>
    <dgm:cxn modelId="{F33EE628-F0CB-473A-BE64-569776C007DB}" type="presParOf" srcId="{9CE4DAD3-147E-4EBB-A210-C8B34FEE28F0}" destId="{3A2842D4-F69B-4216-9152-09357B37FBB2}" srcOrd="1" destOrd="0" presId="urn:microsoft.com/office/officeart/2008/layout/LinedList"/>
    <dgm:cxn modelId="{16356941-D8AF-474D-BF3E-B62FFB0783A6}" type="presParOf" srcId="{400B9526-2D61-4E24-8B10-A7678FB2F951}" destId="{938B418A-26C3-43AA-AC24-FA67FB2C4C35}" srcOrd="2" destOrd="0" presId="urn:microsoft.com/office/officeart/2008/layout/LinedList"/>
    <dgm:cxn modelId="{039A0E16-AEB0-4183-84BB-DDF59603E2A5}" type="presParOf" srcId="{400B9526-2D61-4E24-8B10-A7678FB2F951}" destId="{CEDEA8EC-9154-4621-91C9-DB4797D6775B}" srcOrd="3" destOrd="0" presId="urn:microsoft.com/office/officeart/2008/layout/LinedList"/>
    <dgm:cxn modelId="{B03DA633-7763-4126-AB65-34A0103D0049}" type="presParOf" srcId="{CEDEA8EC-9154-4621-91C9-DB4797D6775B}" destId="{CC0998D2-2D2B-4914-AACA-F22B607A6EF6}" srcOrd="0" destOrd="0" presId="urn:microsoft.com/office/officeart/2008/layout/LinedList"/>
    <dgm:cxn modelId="{5FEB17E5-024D-49CA-A0C0-EB80882C8245}" type="presParOf" srcId="{CEDEA8EC-9154-4621-91C9-DB4797D6775B}" destId="{BE00A4BC-07E2-49AC-AE11-9425DE913B5C}" srcOrd="1" destOrd="0" presId="urn:microsoft.com/office/officeart/2008/layout/LinedList"/>
    <dgm:cxn modelId="{D3FE708F-239C-45CF-A268-76D8D4A0B46C}" type="presParOf" srcId="{400B9526-2D61-4E24-8B10-A7678FB2F951}" destId="{EEF24661-8FFC-4305-B59F-98662BC7E0D5}" srcOrd="4" destOrd="0" presId="urn:microsoft.com/office/officeart/2008/layout/LinedList"/>
    <dgm:cxn modelId="{CEB1BE9F-2034-4D0C-806B-8E89F1E6227B}" type="presParOf" srcId="{400B9526-2D61-4E24-8B10-A7678FB2F951}" destId="{9989D7EB-C872-4761-A439-0327BBB3349D}" srcOrd="5" destOrd="0" presId="urn:microsoft.com/office/officeart/2008/layout/LinedList"/>
    <dgm:cxn modelId="{CBAD703B-A828-433A-84DA-412E1683ECE1}" type="presParOf" srcId="{9989D7EB-C872-4761-A439-0327BBB3349D}" destId="{59409E08-A9FE-4540-9C6B-A197C016CD79}" srcOrd="0" destOrd="0" presId="urn:microsoft.com/office/officeart/2008/layout/LinedList"/>
    <dgm:cxn modelId="{F079F617-8A0E-4718-A3CD-279858036D9C}" type="presParOf" srcId="{9989D7EB-C872-4761-A439-0327BBB3349D}" destId="{F00091A9-F7A0-4D36-8126-61DD4A2562F4}" srcOrd="1" destOrd="0" presId="urn:microsoft.com/office/officeart/2008/layout/LinedList"/>
    <dgm:cxn modelId="{8319D78D-7A2C-433A-8672-BE0025AF97BC}" type="presParOf" srcId="{400B9526-2D61-4E24-8B10-A7678FB2F951}" destId="{50FEA19D-72F3-4764-ADA9-476C3323E14D}" srcOrd="6" destOrd="0" presId="urn:microsoft.com/office/officeart/2008/layout/LinedList"/>
    <dgm:cxn modelId="{1BD2B99E-31E0-42FF-A9CC-90E4DA8FDA0F}" type="presParOf" srcId="{400B9526-2D61-4E24-8B10-A7678FB2F951}" destId="{2EB42083-9E37-4EF3-9CFE-9A041576795A}" srcOrd="7" destOrd="0" presId="urn:microsoft.com/office/officeart/2008/layout/LinedList"/>
    <dgm:cxn modelId="{0712B46D-6030-4245-825C-BD4D912474BC}" type="presParOf" srcId="{2EB42083-9E37-4EF3-9CFE-9A041576795A}" destId="{9286452A-FB31-4624-8B1F-523F7327C004}" srcOrd="0" destOrd="0" presId="urn:microsoft.com/office/officeart/2008/layout/LinedList"/>
    <dgm:cxn modelId="{08F062DB-BA63-4FCD-A30D-0464BC9B3818}" type="presParOf" srcId="{2EB42083-9E37-4EF3-9CFE-9A041576795A}" destId="{AA06635B-A572-415D-8884-8E127AC0D303}" srcOrd="1" destOrd="0" presId="urn:microsoft.com/office/officeart/2008/layout/LinedList"/>
    <dgm:cxn modelId="{F99D4039-7505-47CA-AE0C-A1978DA31103}" type="presParOf" srcId="{400B9526-2D61-4E24-8B10-A7678FB2F951}" destId="{0599CE1F-454E-4DAD-89F9-4F0FA7ABED01}" srcOrd="8" destOrd="0" presId="urn:microsoft.com/office/officeart/2008/layout/LinedList"/>
    <dgm:cxn modelId="{3B6330C4-F648-47AF-A7C8-D19427CD7557}" type="presParOf" srcId="{400B9526-2D61-4E24-8B10-A7678FB2F951}" destId="{03BA90D7-66F3-485D-9AE3-6084104D5C3C}" srcOrd="9" destOrd="0" presId="urn:microsoft.com/office/officeart/2008/layout/LinedList"/>
    <dgm:cxn modelId="{DEFA7415-E56B-41D6-A015-ED62064C3EE4}" type="presParOf" srcId="{03BA90D7-66F3-485D-9AE3-6084104D5C3C}" destId="{8B14AF02-DCC9-41C7-9457-9F9B8CC98F60}" srcOrd="0" destOrd="0" presId="urn:microsoft.com/office/officeart/2008/layout/LinedList"/>
    <dgm:cxn modelId="{C6867E43-72A3-41AD-B044-359BEDE4A0CF}" type="presParOf" srcId="{03BA90D7-66F3-485D-9AE3-6084104D5C3C}" destId="{2C6EBF9E-F44B-4E6E-97D1-835F97FAB5A1}" srcOrd="1" destOrd="0" presId="urn:microsoft.com/office/officeart/2008/layout/LinedList"/>
    <dgm:cxn modelId="{15D8FF88-C62F-4C17-AE3C-1E095977F56D}" type="presParOf" srcId="{400B9526-2D61-4E24-8B10-A7678FB2F951}" destId="{885CCBF2-780B-44AC-9EA8-04CEFB3E2190}" srcOrd="10" destOrd="0" presId="urn:microsoft.com/office/officeart/2008/layout/LinedList"/>
    <dgm:cxn modelId="{5A43D629-3DCC-4E88-81DA-7E8B6BA2BECD}" type="presParOf" srcId="{400B9526-2D61-4E24-8B10-A7678FB2F951}" destId="{5A2AF35B-2B6C-455E-AFB2-F3D5186EE7E8}" srcOrd="11" destOrd="0" presId="urn:microsoft.com/office/officeart/2008/layout/LinedList"/>
    <dgm:cxn modelId="{8C832DF9-9105-49DF-9FC9-EFE81D8B0E98}" type="presParOf" srcId="{5A2AF35B-2B6C-455E-AFB2-F3D5186EE7E8}" destId="{FCB323F7-23E3-4AC3-8566-A74739DE580B}" srcOrd="0" destOrd="0" presId="urn:microsoft.com/office/officeart/2008/layout/LinedList"/>
    <dgm:cxn modelId="{BDFC6B8B-3162-4D4B-B3B6-59FF1D8BCD07}" type="presParOf" srcId="{5A2AF35B-2B6C-455E-AFB2-F3D5186EE7E8}" destId="{DA35CDC5-39E1-4A32-A378-E9CD100D92C8}" srcOrd="1" destOrd="0" presId="urn:microsoft.com/office/officeart/2008/layout/LinedList"/>
    <dgm:cxn modelId="{AA892254-8CC3-4EEB-9209-1DA1056F2312}" type="presParOf" srcId="{400B9526-2D61-4E24-8B10-A7678FB2F951}" destId="{2E3115A1-4563-4BEC-BA0F-D6AD5572F311}" srcOrd="12" destOrd="0" presId="urn:microsoft.com/office/officeart/2008/layout/LinedList"/>
    <dgm:cxn modelId="{6E027F24-2919-4468-B204-1C6966AA45DB}" type="presParOf" srcId="{400B9526-2D61-4E24-8B10-A7678FB2F951}" destId="{348D86B7-5D29-4AD8-8097-7E8CDC8F8168}" srcOrd="13" destOrd="0" presId="urn:microsoft.com/office/officeart/2008/layout/LinedList"/>
    <dgm:cxn modelId="{DC28DAF4-AB7E-470E-B95B-4AD232291BAD}" type="presParOf" srcId="{348D86B7-5D29-4AD8-8097-7E8CDC8F8168}" destId="{38029E02-DAE7-476F-B92F-698D10748068}" srcOrd="0" destOrd="0" presId="urn:microsoft.com/office/officeart/2008/layout/LinedList"/>
    <dgm:cxn modelId="{8B5BD68D-B850-491E-B0AD-E1A5E0EBF031}" type="presParOf" srcId="{348D86B7-5D29-4AD8-8097-7E8CDC8F8168}" destId="{F5E4E98C-C232-41EE-ABBD-5D11B39074C7}" srcOrd="1" destOrd="0" presId="urn:microsoft.com/office/officeart/2008/layout/LinedList"/>
    <dgm:cxn modelId="{CCCC5245-2EED-4A52-9528-7DD8BB565D0A}" type="presParOf" srcId="{400B9526-2D61-4E24-8B10-A7678FB2F951}" destId="{E5D48AF2-7587-42B0-8F25-9ED9F058E2C0}" srcOrd="14" destOrd="0" presId="urn:microsoft.com/office/officeart/2008/layout/LinedList"/>
    <dgm:cxn modelId="{3E227994-332F-41F7-B6EA-E0B6B376FA83}" type="presParOf" srcId="{400B9526-2D61-4E24-8B10-A7678FB2F951}" destId="{2DE15BDB-6928-4F3B-A520-BABDFE70DE8D}" srcOrd="15" destOrd="0" presId="urn:microsoft.com/office/officeart/2008/layout/LinedList"/>
    <dgm:cxn modelId="{FE70AD08-2057-4704-B845-6F79D18BB8DB}" type="presParOf" srcId="{2DE15BDB-6928-4F3B-A520-BABDFE70DE8D}" destId="{224580F2-CC21-4CDB-9477-94BD4F10D3CE}" srcOrd="0" destOrd="0" presId="urn:microsoft.com/office/officeart/2008/layout/LinedList"/>
    <dgm:cxn modelId="{093459E2-5D29-4EA6-A3D7-F10963CF357E}" type="presParOf" srcId="{2DE15BDB-6928-4F3B-A520-BABDFE70DE8D}" destId="{9E7482DA-F2ED-40CB-A15E-FA29BED95AD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DAF366-0607-4E4D-A99E-ACD034CBE1E3}">
      <dsp:nvSpPr>
        <dsp:cNvPr id="0" name=""/>
        <dsp:cNvSpPr/>
      </dsp:nvSpPr>
      <dsp:spPr>
        <a:xfrm>
          <a:off x="0" y="474122"/>
          <a:ext cx="2171700" cy="13030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/>
            <a:t>VPC Name: MYPROJECT-IGW</a:t>
          </a:r>
          <a:endParaRPr lang="en-US" sz="2000" kern="1200"/>
        </a:p>
      </dsp:txBody>
      <dsp:txXfrm>
        <a:off x="0" y="474122"/>
        <a:ext cx="2171700" cy="1303020"/>
      </dsp:txXfrm>
    </dsp:sp>
    <dsp:sp modelId="{82331A12-B9F0-48ED-9FD2-8112444A2721}">
      <dsp:nvSpPr>
        <dsp:cNvPr id="0" name=""/>
        <dsp:cNvSpPr/>
      </dsp:nvSpPr>
      <dsp:spPr>
        <a:xfrm>
          <a:off x="2388870" y="474122"/>
          <a:ext cx="2171700" cy="13030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/>
            <a:t>CIDR Block: 172.31.0.0/16</a:t>
          </a:r>
          <a:endParaRPr lang="en-US" sz="2000" kern="1200"/>
        </a:p>
      </dsp:txBody>
      <dsp:txXfrm>
        <a:off x="2388870" y="474122"/>
        <a:ext cx="2171700" cy="1303020"/>
      </dsp:txXfrm>
    </dsp:sp>
    <dsp:sp modelId="{DA694C27-6311-4BB7-90F3-EC3A7F329C57}">
      <dsp:nvSpPr>
        <dsp:cNvPr id="0" name=""/>
        <dsp:cNvSpPr/>
      </dsp:nvSpPr>
      <dsp:spPr>
        <a:xfrm>
          <a:off x="4777739" y="474122"/>
          <a:ext cx="2171700" cy="130302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/>
            <a:t>Subnet Division:</a:t>
          </a:r>
          <a:endParaRPr lang="en-US" sz="2000" kern="1200"/>
        </a:p>
      </dsp:txBody>
      <dsp:txXfrm>
        <a:off x="4777739" y="474122"/>
        <a:ext cx="2171700" cy="1303020"/>
      </dsp:txXfrm>
    </dsp:sp>
    <dsp:sp modelId="{3C5FC70F-90C9-475C-BF64-A7B6C598C395}">
      <dsp:nvSpPr>
        <dsp:cNvPr id="0" name=""/>
        <dsp:cNvSpPr/>
      </dsp:nvSpPr>
      <dsp:spPr>
        <a:xfrm>
          <a:off x="0" y="1994312"/>
          <a:ext cx="2171700" cy="130302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/>
            <a:t>Public Subnets (3) - 172.31.1.0/24, 3.0/24, 5.0/24</a:t>
          </a:r>
          <a:endParaRPr lang="en-US" sz="2000" kern="1200"/>
        </a:p>
      </dsp:txBody>
      <dsp:txXfrm>
        <a:off x="0" y="1994312"/>
        <a:ext cx="2171700" cy="1303020"/>
      </dsp:txXfrm>
    </dsp:sp>
    <dsp:sp modelId="{E0D31682-A986-47AA-8681-6FFDC0B50C48}">
      <dsp:nvSpPr>
        <dsp:cNvPr id="0" name=""/>
        <dsp:cNvSpPr/>
      </dsp:nvSpPr>
      <dsp:spPr>
        <a:xfrm>
          <a:off x="2388870" y="1994312"/>
          <a:ext cx="2171700" cy="130302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/>
            <a:t>Private Subnets (3) - 172.31.2.0/24, 4.0/24, 6.0/24</a:t>
          </a:r>
          <a:endParaRPr lang="en-US" sz="2000" kern="1200"/>
        </a:p>
      </dsp:txBody>
      <dsp:txXfrm>
        <a:off x="2388870" y="1994312"/>
        <a:ext cx="2171700" cy="1303020"/>
      </dsp:txXfrm>
    </dsp:sp>
    <dsp:sp modelId="{5DF89A61-DFDB-4685-93DB-94C8E4BD0AF0}">
      <dsp:nvSpPr>
        <dsp:cNvPr id="0" name=""/>
        <dsp:cNvSpPr/>
      </dsp:nvSpPr>
      <dsp:spPr>
        <a:xfrm>
          <a:off x="4777739" y="1994312"/>
          <a:ext cx="2171700" cy="13030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/>
            <a:t>Availability zones: us-east-1a, 1b, 1c</a:t>
          </a:r>
          <a:endParaRPr lang="en-US" sz="2000" kern="1200"/>
        </a:p>
      </dsp:txBody>
      <dsp:txXfrm>
        <a:off x="4777739" y="1994312"/>
        <a:ext cx="2171700" cy="1303020"/>
      </dsp:txXfrm>
    </dsp:sp>
    <dsp:sp modelId="{3004526E-E5B7-404C-9CE2-94683C78A8C1}">
      <dsp:nvSpPr>
        <dsp:cNvPr id="0" name=""/>
        <dsp:cNvSpPr/>
      </dsp:nvSpPr>
      <dsp:spPr>
        <a:xfrm>
          <a:off x="1769110" y="3514502"/>
          <a:ext cx="3411219" cy="179801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000" kern="1200" dirty="0"/>
            <a:t>Purpose: Separate web and database layers, allow secure communication, and access the internet.</a:t>
          </a:r>
          <a:endParaRPr lang="en-US" sz="2000" kern="1200" dirty="0"/>
        </a:p>
      </dsp:txBody>
      <dsp:txXfrm>
        <a:off x="1769110" y="3514502"/>
        <a:ext cx="3411219" cy="17980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026C06-7947-48B2-8469-2EC705C51ACD}">
      <dsp:nvSpPr>
        <dsp:cNvPr id="0" name=""/>
        <dsp:cNvSpPr/>
      </dsp:nvSpPr>
      <dsp:spPr>
        <a:xfrm>
          <a:off x="388975" y="256"/>
          <a:ext cx="2296657" cy="1377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b="0" i="0" kern="1200"/>
            <a:t>Internet Gateway (IGW): Provides public access to web servers </a:t>
          </a:r>
          <a:endParaRPr lang="en-US" sz="1700" kern="1200"/>
        </a:p>
      </dsp:txBody>
      <dsp:txXfrm>
        <a:off x="388975" y="256"/>
        <a:ext cx="2296657" cy="1377994"/>
      </dsp:txXfrm>
    </dsp:sp>
    <dsp:sp modelId="{CD561518-5427-4751-AECC-ED3E8BA252E5}">
      <dsp:nvSpPr>
        <dsp:cNvPr id="0" name=""/>
        <dsp:cNvSpPr/>
      </dsp:nvSpPr>
      <dsp:spPr>
        <a:xfrm>
          <a:off x="2915298" y="256"/>
          <a:ext cx="2296657" cy="1377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b="0" i="0" kern="1200"/>
            <a:t>NAT Gateway (NAT GW): Allows private resources to access internet (for updates) </a:t>
          </a:r>
          <a:endParaRPr lang="en-US" sz="1700" kern="1200"/>
        </a:p>
      </dsp:txBody>
      <dsp:txXfrm>
        <a:off x="2915298" y="256"/>
        <a:ext cx="2296657" cy="1377994"/>
      </dsp:txXfrm>
    </dsp:sp>
    <dsp:sp modelId="{D1BAEF6D-E30F-4CF3-AC85-EB5DAF41D023}">
      <dsp:nvSpPr>
        <dsp:cNvPr id="0" name=""/>
        <dsp:cNvSpPr/>
      </dsp:nvSpPr>
      <dsp:spPr>
        <a:xfrm>
          <a:off x="5441622" y="256"/>
          <a:ext cx="2296657" cy="1377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b="0" i="0" kern="1200"/>
            <a:t>Web EC2 instance: </a:t>
          </a:r>
          <a:endParaRPr lang="en-US" sz="1700" kern="1200"/>
        </a:p>
      </dsp:txBody>
      <dsp:txXfrm>
        <a:off x="5441622" y="256"/>
        <a:ext cx="2296657" cy="1377994"/>
      </dsp:txXfrm>
    </dsp:sp>
    <dsp:sp modelId="{530F2AE5-B5AB-4CFF-97B9-B47B86025EDB}">
      <dsp:nvSpPr>
        <dsp:cNvPr id="0" name=""/>
        <dsp:cNvSpPr/>
      </dsp:nvSpPr>
      <dsp:spPr>
        <a:xfrm>
          <a:off x="7967945" y="256"/>
          <a:ext cx="2296657" cy="1377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b="0" i="0" kern="1200"/>
            <a:t>Elastic IP </a:t>
          </a:r>
          <a:endParaRPr lang="en-US" sz="1700" kern="1200"/>
        </a:p>
      </dsp:txBody>
      <dsp:txXfrm>
        <a:off x="7967945" y="256"/>
        <a:ext cx="2296657" cy="1377994"/>
      </dsp:txXfrm>
    </dsp:sp>
    <dsp:sp modelId="{8F48EA63-A75E-42FF-BCBE-29068BD82217}">
      <dsp:nvSpPr>
        <dsp:cNvPr id="0" name=""/>
        <dsp:cNvSpPr/>
      </dsp:nvSpPr>
      <dsp:spPr>
        <a:xfrm>
          <a:off x="388975" y="1607916"/>
          <a:ext cx="2296657" cy="1377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b="0" i="0" kern="1200"/>
            <a:t>Apache server (httpd) installed </a:t>
          </a:r>
          <a:endParaRPr lang="en-US" sz="1700" kern="1200"/>
        </a:p>
      </dsp:txBody>
      <dsp:txXfrm>
        <a:off x="388975" y="1607916"/>
        <a:ext cx="2296657" cy="1377994"/>
      </dsp:txXfrm>
    </dsp:sp>
    <dsp:sp modelId="{461CE8A1-5A8C-4C0A-90E4-6C347BE0BC3F}">
      <dsp:nvSpPr>
        <dsp:cNvPr id="0" name=""/>
        <dsp:cNvSpPr/>
      </dsp:nvSpPr>
      <dsp:spPr>
        <a:xfrm>
          <a:off x="2915298" y="1607916"/>
          <a:ext cx="2296657" cy="1377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b="0" i="0" kern="1200"/>
            <a:t>Outputs "Hello from WEBSERVER-MYPROJECT" </a:t>
          </a:r>
          <a:endParaRPr lang="en-US" sz="1700" kern="1200"/>
        </a:p>
      </dsp:txBody>
      <dsp:txXfrm>
        <a:off x="2915298" y="1607916"/>
        <a:ext cx="2296657" cy="1377994"/>
      </dsp:txXfrm>
    </dsp:sp>
    <dsp:sp modelId="{71CA012F-BF13-4DDA-9B42-8CD5F5136D05}">
      <dsp:nvSpPr>
        <dsp:cNvPr id="0" name=""/>
        <dsp:cNvSpPr/>
      </dsp:nvSpPr>
      <dsp:spPr>
        <a:xfrm>
          <a:off x="5441622" y="1607916"/>
          <a:ext cx="2296657" cy="1377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b="0" i="0" kern="1200"/>
            <a:t>Database (EC2 or RDS): </a:t>
          </a:r>
          <a:endParaRPr lang="en-US" sz="1700" kern="1200"/>
        </a:p>
      </dsp:txBody>
      <dsp:txXfrm>
        <a:off x="5441622" y="1607916"/>
        <a:ext cx="2296657" cy="1377994"/>
      </dsp:txXfrm>
    </dsp:sp>
    <dsp:sp modelId="{D9114460-4E0D-4CA7-B4C9-A7701C7A4CBF}">
      <dsp:nvSpPr>
        <dsp:cNvPr id="0" name=""/>
        <dsp:cNvSpPr/>
      </dsp:nvSpPr>
      <dsp:spPr>
        <a:xfrm>
          <a:off x="7967945" y="1607916"/>
          <a:ext cx="2296657" cy="1377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b="0" i="0" kern="1200"/>
            <a:t>Resides in private subnets </a:t>
          </a:r>
          <a:endParaRPr lang="en-US" sz="1700" kern="1200"/>
        </a:p>
      </dsp:txBody>
      <dsp:txXfrm>
        <a:off x="7967945" y="1607916"/>
        <a:ext cx="2296657" cy="1377994"/>
      </dsp:txXfrm>
    </dsp:sp>
    <dsp:sp modelId="{13C8576C-E22E-4A9E-A10B-03E8FF1D46F0}">
      <dsp:nvSpPr>
        <dsp:cNvPr id="0" name=""/>
        <dsp:cNvSpPr/>
      </dsp:nvSpPr>
      <dsp:spPr>
        <a:xfrm>
          <a:off x="388975" y="3215577"/>
          <a:ext cx="2296657" cy="1377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b="0" i="0" kern="1200"/>
            <a:t>Accepts traffic from Web EC2 only through port 3306 or 5432 </a:t>
          </a:r>
          <a:endParaRPr lang="en-US" sz="1700" kern="1200"/>
        </a:p>
      </dsp:txBody>
      <dsp:txXfrm>
        <a:off x="388975" y="3215577"/>
        <a:ext cx="2296657" cy="1377994"/>
      </dsp:txXfrm>
    </dsp:sp>
    <dsp:sp modelId="{1EF49AD8-B3EC-456E-86AC-0042CA991210}">
      <dsp:nvSpPr>
        <dsp:cNvPr id="0" name=""/>
        <dsp:cNvSpPr/>
      </dsp:nvSpPr>
      <dsp:spPr>
        <a:xfrm>
          <a:off x="2915298" y="3215577"/>
          <a:ext cx="2296657" cy="1377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b="0" i="0" kern="1200"/>
            <a:t>Security Groups: </a:t>
          </a:r>
          <a:endParaRPr lang="en-US" sz="1700" kern="1200"/>
        </a:p>
      </dsp:txBody>
      <dsp:txXfrm>
        <a:off x="2915298" y="3215577"/>
        <a:ext cx="2296657" cy="1377994"/>
      </dsp:txXfrm>
    </dsp:sp>
    <dsp:sp modelId="{411EBDA5-ABE2-41E7-A24F-C5095E25C380}">
      <dsp:nvSpPr>
        <dsp:cNvPr id="0" name=""/>
        <dsp:cNvSpPr/>
      </dsp:nvSpPr>
      <dsp:spPr>
        <a:xfrm>
          <a:off x="5441622" y="3215577"/>
          <a:ext cx="2296657" cy="1377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b="0" i="0" kern="1200"/>
            <a:t>Web SG: Open ports 80, 443, 22 </a:t>
          </a:r>
          <a:endParaRPr lang="en-US" sz="1700" kern="1200"/>
        </a:p>
      </dsp:txBody>
      <dsp:txXfrm>
        <a:off x="5441622" y="3215577"/>
        <a:ext cx="2296657" cy="1377994"/>
      </dsp:txXfrm>
    </dsp:sp>
    <dsp:sp modelId="{4E989C44-3F58-493D-BBED-84A0A95570F5}">
      <dsp:nvSpPr>
        <dsp:cNvPr id="0" name=""/>
        <dsp:cNvSpPr/>
      </dsp:nvSpPr>
      <dsp:spPr>
        <a:xfrm>
          <a:off x="7967945" y="3215577"/>
          <a:ext cx="2296657" cy="1377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b="0" i="0" kern="1200"/>
            <a:t>DB SG: Allows access from web SG only</a:t>
          </a:r>
          <a:endParaRPr lang="en-US" sz="1700" kern="1200"/>
        </a:p>
      </dsp:txBody>
      <dsp:txXfrm>
        <a:off x="7967945" y="3215577"/>
        <a:ext cx="2296657" cy="13779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4AF271-22FD-43B3-83AA-3EFD945F3E6F}">
      <dsp:nvSpPr>
        <dsp:cNvPr id="0" name=""/>
        <dsp:cNvSpPr/>
      </dsp:nvSpPr>
      <dsp:spPr>
        <a:xfrm>
          <a:off x="0" y="706"/>
          <a:ext cx="69494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1F97F8-630D-4F75-B71C-3A0253710917}">
      <dsp:nvSpPr>
        <dsp:cNvPr id="0" name=""/>
        <dsp:cNvSpPr/>
      </dsp:nvSpPr>
      <dsp:spPr>
        <a:xfrm>
          <a:off x="0" y="706"/>
          <a:ext cx="6949440" cy="826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/>
            <a:t>VPC Name: MyProject-IGW</a:t>
          </a:r>
          <a:endParaRPr lang="en-US" sz="2300" kern="1200"/>
        </a:p>
      </dsp:txBody>
      <dsp:txXfrm>
        <a:off x="0" y="706"/>
        <a:ext cx="6949440" cy="826460"/>
      </dsp:txXfrm>
    </dsp:sp>
    <dsp:sp modelId="{2265FA53-A496-46CD-958D-A01CEAC6AF65}">
      <dsp:nvSpPr>
        <dsp:cNvPr id="0" name=""/>
        <dsp:cNvSpPr/>
      </dsp:nvSpPr>
      <dsp:spPr>
        <a:xfrm>
          <a:off x="0" y="827167"/>
          <a:ext cx="6949440" cy="0"/>
        </a:xfrm>
        <a:prstGeom prst="line">
          <a:avLst/>
        </a:prstGeom>
        <a:solidFill>
          <a:schemeClr val="accent2">
            <a:hueOff val="-173555"/>
            <a:satOff val="-3605"/>
            <a:lumOff val="-980"/>
            <a:alphaOff val="0"/>
          </a:schemeClr>
        </a:solidFill>
        <a:ln w="12700" cap="flat" cmpd="sng" algn="ctr">
          <a:solidFill>
            <a:schemeClr val="accent2">
              <a:hueOff val="-173555"/>
              <a:satOff val="-3605"/>
              <a:lumOff val="-9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E4B81D-8B8F-4EE0-B439-7697169AF5CB}">
      <dsp:nvSpPr>
        <dsp:cNvPr id="0" name=""/>
        <dsp:cNvSpPr/>
      </dsp:nvSpPr>
      <dsp:spPr>
        <a:xfrm>
          <a:off x="0" y="827167"/>
          <a:ext cx="6949440" cy="826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/>
            <a:t>CIDR Block: 172.31.0.0/16</a:t>
          </a:r>
          <a:endParaRPr lang="en-US" sz="2300" kern="1200"/>
        </a:p>
      </dsp:txBody>
      <dsp:txXfrm>
        <a:off x="0" y="827167"/>
        <a:ext cx="6949440" cy="826460"/>
      </dsp:txXfrm>
    </dsp:sp>
    <dsp:sp modelId="{4F6D03D0-D15E-449A-8D96-B5C5D36E36E3}">
      <dsp:nvSpPr>
        <dsp:cNvPr id="0" name=""/>
        <dsp:cNvSpPr/>
      </dsp:nvSpPr>
      <dsp:spPr>
        <a:xfrm>
          <a:off x="0" y="1653627"/>
          <a:ext cx="6949440" cy="0"/>
        </a:xfrm>
        <a:prstGeom prst="line">
          <a:avLst/>
        </a:prstGeom>
        <a:solidFill>
          <a:schemeClr val="accent2">
            <a:hueOff val="-347110"/>
            <a:satOff val="-7210"/>
            <a:lumOff val="-1961"/>
            <a:alphaOff val="0"/>
          </a:schemeClr>
        </a:solidFill>
        <a:ln w="12700" cap="flat" cmpd="sng" algn="ctr">
          <a:solidFill>
            <a:schemeClr val="accent2">
              <a:hueOff val="-347110"/>
              <a:satOff val="-7210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25FDEC-0E61-47D9-9C2A-FADF12905CD5}">
      <dsp:nvSpPr>
        <dsp:cNvPr id="0" name=""/>
        <dsp:cNvSpPr/>
      </dsp:nvSpPr>
      <dsp:spPr>
        <a:xfrm>
          <a:off x="0" y="1653627"/>
          <a:ext cx="6949440" cy="826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/>
            <a:t>Components Configured:</a:t>
          </a:r>
          <a:endParaRPr lang="en-US" sz="2300" kern="1200"/>
        </a:p>
      </dsp:txBody>
      <dsp:txXfrm>
        <a:off x="0" y="1653627"/>
        <a:ext cx="6949440" cy="826460"/>
      </dsp:txXfrm>
    </dsp:sp>
    <dsp:sp modelId="{7342BC2C-F151-442E-92B5-8423CCAED74B}">
      <dsp:nvSpPr>
        <dsp:cNvPr id="0" name=""/>
        <dsp:cNvSpPr/>
      </dsp:nvSpPr>
      <dsp:spPr>
        <a:xfrm>
          <a:off x="0" y="2480088"/>
          <a:ext cx="6949440" cy="0"/>
        </a:xfrm>
        <a:prstGeom prst="line">
          <a:avLst/>
        </a:prstGeom>
        <a:solidFill>
          <a:schemeClr val="accent2">
            <a:hueOff val="-520665"/>
            <a:satOff val="-10816"/>
            <a:lumOff val="-2941"/>
            <a:alphaOff val="0"/>
          </a:schemeClr>
        </a:solidFill>
        <a:ln w="12700" cap="flat" cmpd="sng" algn="ctr">
          <a:solidFill>
            <a:schemeClr val="accent2">
              <a:hueOff val="-520665"/>
              <a:satOff val="-10816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C8C38C-F80C-4EC9-9938-99C66A314324}">
      <dsp:nvSpPr>
        <dsp:cNvPr id="0" name=""/>
        <dsp:cNvSpPr/>
      </dsp:nvSpPr>
      <dsp:spPr>
        <a:xfrm>
          <a:off x="0" y="2480088"/>
          <a:ext cx="6949440" cy="826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/>
            <a:t>6 Subnets (3 Public, 3 Private)</a:t>
          </a:r>
          <a:endParaRPr lang="en-US" sz="2300" kern="1200"/>
        </a:p>
      </dsp:txBody>
      <dsp:txXfrm>
        <a:off x="0" y="2480088"/>
        <a:ext cx="6949440" cy="826460"/>
      </dsp:txXfrm>
    </dsp:sp>
    <dsp:sp modelId="{D983F546-4832-462C-A030-1BCBA85DA0C1}">
      <dsp:nvSpPr>
        <dsp:cNvPr id="0" name=""/>
        <dsp:cNvSpPr/>
      </dsp:nvSpPr>
      <dsp:spPr>
        <a:xfrm>
          <a:off x="0" y="3306549"/>
          <a:ext cx="6949440" cy="0"/>
        </a:xfrm>
        <a:prstGeom prst="line">
          <a:avLst/>
        </a:prstGeom>
        <a:solidFill>
          <a:schemeClr val="accent2">
            <a:hueOff val="-694219"/>
            <a:satOff val="-14421"/>
            <a:lumOff val="-3921"/>
            <a:alphaOff val="0"/>
          </a:schemeClr>
        </a:solidFill>
        <a:ln w="12700" cap="flat" cmpd="sng" algn="ctr">
          <a:solidFill>
            <a:schemeClr val="accent2">
              <a:hueOff val="-694219"/>
              <a:satOff val="-14421"/>
              <a:lumOff val="-39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7C1C6C-EDD0-40D4-B41B-1C68EEEB0E13}">
      <dsp:nvSpPr>
        <dsp:cNvPr id="0" name=""/>
        <dsp:cNvSpPr/>
      </dsp:nvSpPr>
      <dsp:spPr>
        <a:xfrm>
          <a:off x="0" y="3306549"/>
          <a:ext cx="6949440" cy="826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/>
            <a:t>Internet Gateway attached</a:t>
          </a:r>
          <a:endParaRPr lang="en-US" sz="2300" kern="1200"/>
        </a:p>
      </dsp:txBody>
      <dsp:txXfrm>
        <a:off x="0" y="3306549"/>
        <a:ext cx="6949440" cy="826460"/>
      </dsp:txXfrm>
    </dsp:sp>
    <dsp:sp modelId="{6FAB9EDF-F9B0-4BCE-B1FC-39CE0F819BE6}">
      <dsp:nvSpPr>
        <dsp:cNvPr id="0" name=""/>
        <dsp:cNvSpPr/>
      </dsp:nvSpPr>
      <dsp:spPr>
        <a:xfrm>
          <a:off x="0" y="4133010"/>
          <a:ext cx="6949440" cy="0"/>
        </a:xfrm>
        <a:prstGeom prst="line">
          <a:avLst/>
        </a:prstGeom>
        <a:solidFill>
          <a:schemeClr val="accent2">
            <a:hueOff val="-867774"/>
            <a:satOff val="-18026"/>
            <a:lumOff val="-4902"/>
            <a:alphaOff val="0"/>
          </a:schemeClr>
        </a:solidFill>
        <a:ln w="12700" cap="flat" cmpd="sng" algn="ctr">
          <a:solidFill>
            <a:schemeClr val="accent2">
              <a:hueOff val="-867774"/>
              <a:satOff val="-18026"/>
              <a:lumOff val="-49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3B190C-8A44-466D-AC61-28B55F958612}">
      <dsp:nvSpPr>
        <dsp:cNvPr id="0" name=""/>
        <dsp:cNvSpPr/>
      </dsp:nvSpPr>
      <dsp:spPr>
        <a:xfrm>
          <a:off x="0" y="4133010"/>
          <a:ext cx="6949440" cy="826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/>
            <a:t>Public Route Table with explicit subnet associations</a:t>
          </a:r>
          <a:endParaRPr lang="en-US" sz="2300" kern="1200"/>
        </a:p>
      </dsp:txBody>
      <dsp:txXfrm>
        <a:off x="0" y="4133010"/>
        <a:ext cx="6949440" cy="826460"/>
      </dsp:txXfrm>
    </dsp:sp>
    <dsp:sp modelId="{D467ADB6-3F56-4CCA-8EBA-725E3CEF8715}">
      <dsp:nvSpPr>
        <dsp:cNvPr id="0" name=""/>
        <dsp:cNvSpPr/>
      </dsp:nvSpPr>
      <dsp:spPr>
        <a:xfrm>
          <a:off x="0" y="4959470"/>
          <a:ext cx="6949440" cy="0"/>
        </a:xfrm>
        <a:prstGeom prst="line">
          <a:avLst/>
        </a:prstGeom>
        <a:solidFill>
          <a:schemeClr val="accent2">
            <a:hueOff val="-1041329"/>
            <a:satOff val="-21631"/>
            <a:lumOff val="-5882"/>
            <a:alphaOff val="0"/>
          </a:schemeClr>
        </a:solidFill>
        <a:ln w="12700" cap="flat" cmpd="sng" algn="ctr">
          <a:solidFill>
            <a:schemeClr val="accent2">
              <a:hueOff val="-1041329"/>
              <a:satOff val="-21631"/>
              <a:lumOff val="-58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3451B5-AA9B-4396-9923-AA01631CE830}">
      <dsp:nvSpPr>
        <dsp:cNvPr id="0" name=""/>
        <dsp:cNvSpPr/>
      </dsp:nvSpPr>
      <dsp:spPr>
        <a:xfrm>
          <a:off x="0" y="4959470"/>
          <a:ext cx="6949440" cy="826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300" kern="1200"/>
            <a:t>Purpose: To enable public web server access &amp; private DB isolation</a:t>
          </a:r>
          <a:endParaRPr lang="en-US" sz="2300" kern="1200"/>
        </a:p>
      </dsp:txBody>
      <dsp:txXfrm>
        <a:off x="0" y="4959470"/>
        <a:ext cx="6949440" cy="8264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47001C-25C6-4F16-96C6-A4EE3995AD91}">
      <dsp:nvSpPr>
        <dsp:cNvPr id="0" name=""/>
        <dsp:cNvSpPr/>
      </dsp:nvSpPr>
      <dsp:spPr>
        <a:xfrm>
          <a:off x="0" y="74814"/>
          <a:ext cx="10653579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Route Table: MyProject-rtb-public</a:t>
          </a:r>
          <a:endParaRPr lang="en-US" sz="2400" kern="1200"/>
        </a:p>
      </dsp:txBody>
      <dsp:txXfrm>
        <a:off x="28100" y="102914"/>
        <a:ext cx="10597379" cy="519439"/>
      </dsp:txXfrm>
    </dsp:sp>
    <dsp:sp modelId="{CF0A5873-E209-4CD8-B684-E24D114329AE}">
      <dsp:nvSpPr>
        <dsp:cNvPr id="0" name=""/>
        <dsp:cNvSpPr/>
      </dsp:nvSpPr>
      <dsp:spPr>
        <a:xfrm>
          <a:off x="0" y="719574"/>
          <a:ext cx="10653579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Public Subnets Associated:</a:t>
          </a:r>
          <a:endParaRPr lang="en-US" sz="2400" kern="1200"/>
        </a:p>
      </dsp:txBody>
      <dsp:txXfrm>
        <a:off x="28100" y="747674"/>
        <a:ext cx="10597379" cy="519439"/>
      </dsp:txXfrm>
    </dsp:sp>
    <dsp:sp modelId="{DE3B14C5-957A-4EFC-AA82-0249118E3B6D}">
      <dsp:nvSpPr>
        <dsp:cNvPr id="0" name=""/>
        <dsp:cNvSpPr/>
      </dsp:nvSpPr>
      <dsp:spPr>
        <a:xfrm>
          <a:off x="0" y="1364334"/>
          <a:ext cx="10653579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Subnet-A, Subnet-B, Subnet-C</a:t>
          </a:r>
          <a:endParaRPr lang="en-US" sz="2400" kern="1200" dirty="0"/>
        </a:p>
      </dsp:txBody>
      <dsp:txXfrm>
        <a:off x="28100" y="1392434"/>
        <a:ext cx="10597379" cy="519439"/>
      </dsp:txXfrm>
    </dsp:sp>
    <dsp:sp modelId="{A7460AC8-C645-49D7-882C-33032B569F95}">
      <dsp:nvSpPr>
        <dsp:cNvPr id="0" name=""/>
        <dsp:cNvSpPr/>
      </dsp:nvSpPr>
      <dsp:spPr>
        <a:xfrm>
          <a:off x="0" y="2009094"/>
          <a:ext cx="10653579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 dirty="0"/>
            <a:t>Subnet Example: </a:t>
          </a:r>
          <a:r>
            <a:rPr lang="en-CA" sz="2400" kern="1200" dirty="0" err="1"/>
            <a:t>PrivateSubnet</a:t>
          </a:r>
          <a:r>
            <a:rPr lang="en-CA" sz="2400" kern="1200" dirty="0"/>
            <a:t>-A</a:t>
          </a:r>
          <a:endParaRPr lang="en-US" sz="2400" kern="1200" dirty="0"/>
        </a:p>
      </dsp:txBody>
      <dsp:txXfrm>
        <a:off x="28100" y="2037194"/>
        <a:ext cx="10597379" cy="519439"/>
      </dsp:txXfrm>
    </dsp:sp>
    <dsp:sp modelId="{6CD54B6E-3E7F-4BAB-9D1A-62620B134122}">
      <dsp:nvSpPr>
        <dsp:cNvPr id="0" name=""/>
        <dsp:cNvSpPr/>
      </dsp:nvSpPr>
      <dsp:spPr>
        <a:xfrm>
          <a:off x="0" y="2653854"/>
          <a:ext cx="10653579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Connectivity</a:t>
          </a:r>
          <a:r>
            <a:rPr lang="en-CA" sz="2400" kern="1200" dirty="0"/>
            <a:t>:</a:t>
          </a:r>
          <a:endParaRPr lang="en-US" sz="2400" kern="1200" dirty="0"/>
        </a:p>
      </dsp:txBody>
      <dsp:txXfrm>
        <a:off x="28100" y="2681954"/>
        <a:ext cx="10597379" cy="519439"/>
      </dsp:txXfrm>
    </dsp:sp>
    <dsp:sp modelId="{63D51E28-A355-4BDA-AF14-BC4ECC3814B6}">
      <dsp:nvSpPr>
        <dsp:cNvPr id="0" name=""/>
        <dsp:cNvSpPr/>
      </dsp:nvSpPr>
      <dsp:spPr>
        <a:xfrm>
          <a:off x="0" y="3298613"/>
          <a:ext cx="10653579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Public subnets routed via Internet Gateway</a:t>
          </a:r>
          <a:endParaRPr lang="en-US" sz="2400" kern="1200"/>
        </a:p>
      </dsp:txBody>
      <dsp:txXfrm>
        <a:off x="28100" y="3326713"/>
        <a:ext cx="10597379" cy="519439"/>
      </dsp:txXfrm>
    </dsp:sp>
    <dsp:sp modelId="{4AD00E43-2F4F-4DB7-A1AA-58A6F242F17F}">
      <dsp:nvSpPr>
        <dsp:cNvPr id="0" name=""/>
        <dsp:cNvSpPr/>
      </dsp:nvSpPr>
      <dsp:spPr>
        <a:xfrm>
          <a:off x="0" y="3943373"/>
          <a:ext cx="10653579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400" kern="1200"/>
            <a:t>Private subnets kept internal (no IGW route)</a:t>
          </a:r>
          <a:endParaRPr lang="en-US" sz="2400" kern="1200"/>
        </a:p>
      </dsp:txBody>
      <dsp:txXfrm>
        <a:off x="28100" y="3971473"/>
        <a:ext cx="10597379" cy="5194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B53C6C-DC8D-40FF-B464-4EAE6D477181}">
      <dsp:nvSpPr>
        <dsp:cNvPr id="0" name=""/>
        <dsp:cNvSpPr/>
      </dsp:nvSpPr>
      <dsp:spPr>
        <a:xfrm>
          <a:off x="759033" y="1155796"/>
          <a:ext cx="1067204" cy="10672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E768AF-FC0F-4803-9878-AF392CC273DE}">
      <dsp:nvSpPr>
        <dsp:cNvPr id="0" name=""/>
        <dsp:cNvSpPr/>
      </dsp:nvSpPr>
      <dsp:spPr>
        <a:xfrm>
          <a:off x="106853" y="2538557"/>
          <a:ext cx="237156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Content:​</a:t>
          </a:r>
        </a:p>
      </dsp:txBody>
      <dsp:txXfrm>
        <a:off x="106853" y="2538557"/>
        <a:ext cx="2371564" cy="720000"/>
      </dsp:txXfrm>
    </dsp:sp>
    <dsp:sp modelId="{840BFEC8-D8CA-449F-B3B8-944FACC7F840}">
      <dsp:nvSpPr>
        <dsp:cNvPr id="0" name=""/>
        <dsp:cNvSpPr/>
      </dsp:nvSpPr>
      <dsp:spPr>
        <a:xfrm>
          <a:off x="3545622" y="1155796"/>
          <a:ext cx="1067204" cy="10672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0DE3EA-25F3-487A-9AB6-A142F704A6D5}">
      <dsp:nvSpPr>
        <dsp:cNvPr id="0" name=""/>
        <dsp:cNvSpPr/>
      </dsp:nvSpPr>
      <dsp:spPr>
        <a:xfrm>
          <a:off x="2893441" y="2538557"/>
          <a:ext cx="237156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Goal: </a:t>
          </a:r>
          <a:r>
            <a:rPr lang="en-US" sz="1300" kern="1200"/>
            <a:t>Automate the creation of a basic two-tier AWS infrastructure using Terraform​</a:t>
          </a:r>
        </a:p>
      </dsp:txBody>
      <dsp:txXfrm>
        <a:off x="2893441" y="2538557"/>
        <a:ext cx="2371564" cy="720000"/>
      </dsp:txXfrm>
    </dsp:sp>
    <dsp:sp modelId="{DF67CFB9-FC5D-4646-9973-67384537D657}">
      <dsp:nvSpPr>
        <dsp:cNvPr id="0" name=""/>
        <dsp:cNvSpPr/>
      </dsp:nvSpPr>
      <dsp:spPr>
        <a:xfrm>
          <a:off x="6332210" y="1155796"/>
          <a:ext cx="1067204" cy="10672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AD10CA-5C1D-436D-9E64-C77E1DF8AEF9}">
      <dsp:nvSpPr>
        <dsp:cNvPr id="0" name=""/>
        <dsp:cNvSpPr/>
      </dsp:nvSpPr>
      <dsp:spPr>
        <a:xfrm>
          <a:off x="5680030" y="2538557"/>
          <a:ext cx="237156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Environment: </a:t>
          </a:r>
          <a:r>
            <a:rPr lang="en-US" sz="1300" kern="1200"/>
            <a:t>AWS Learner Lab(temporary credentials configured locally)​</a:t>
          </a:r>
        </a:p>
      </dsp:txBody>
      <dsp:txXfrm>
        <a:off x="5680030" y="2538557"/>
        <a:ext cx="2371564" cy="720000"/>
      </dsp:txXfrm>
    </dsp:sp>
    <dsp:sp modelId="{906DBE88-9152-4F9F-955B-F48D280B332D}">
      <dsp:nvSpPr>
        <dsp:cNvPr id="0" name=""/>
        <dsp:cNvSpPr/>
      </dsp:nvSpPr>
      <dsp:spPr>
        <a:xfrm>
          <a:off x="9118799" y="1155796"/>
          <a:ext cx="1067204" cy="10672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20406F-534F-40EE-887A-A2B567D2647A}">
      <dsp:nvSpPr>
        <dsp:cNvPr id="0" name=""/>
        <dsp:cNvSpPr/>
      </dsp:nvSpPr>
      <dsp:spPr>
        <a:xfrm>
          <a:off x="8466619" y="2538557"/>
          <a:ext cx="237156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Tool Used: </a:t>
          </a:r>
          <a:r>
            <a:rPr lang="en-US" sz="1300" kern="1200"/>
            <a:t>Terraform v1.12.2 (CLI on Windows)</a:t>
          </a:r>
        </a:p>
      </dsp:txBody>
      <dsp:txXfrm>
        <a:off x="8466619" y="2538557"/>
        <a:ext cx="2371564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93B84C-00D3-4A83-8560-F596DBB0BE70}">
      <dsp:nvSpPr>
        <dsp:cNvPr id="0" name=""/>
        <dsp:cNvSpPr/>
      </dsp:nvSpPr>
      <dsp:spPr>
        <a:xfrm>
          <a:off x="1303690" y="-32309"/>
          <a:ext cx="4928822" cy="4928822"/>
        </a:xfrm>
        <a:prstGeom prst="circularArrow">
          <a:avLst>
            <a:gd name="adj1" fmla="val 5544"/>
            <a:gd name="adj2" fmla="val 330680"/>
            <a:gd name="adj3" fmla="val 14509024"/>
            <a:gd name="adj4" fmla="val 16954095"/>
            <a:gd name="adj5" fmla="val 5757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8A356E-E29B-4312-96EC-0BACC7E9872D}">
      <dsp:nvSpPr>
        <dsp:cNvPr id="0" name=""/>
        <dsp:cNvSpPr/>
      </dsp:nvSpPr>
      <dsp:spPr>
        <a:xfrm>
          <a:off x="2997186" y="1179"/>
          <a:ext cx="1541830" cy="77091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baseline="0"/>
            <a:t>VPC &amp; Subnets</a:t>
          </a:r>
          <a:r>
            <a:rPr lang="en-US" sz="1000" b="0" i="0" kern="1200" baseline="0"/>
            <a:t>: Custom VPC with 2 public and 2 private subnets</a:t>
          </a:r>
          <a:endParaRPr lang="en-US" sz="1000" kern="1200"/>
        </a:p>
      </dsp:txBody>
      <dsp:txXfrm>
        <a:off x="3034819" y="38812"/>
        <a:ext cx="1466564" cy="695649"/>
      </dsp:txXfrm>
    </dsp:sp>
    <dsp:sp modelId="{376C5F9A-E413-490A-8CCE-772C7EA2A740}">
      <dsp:nvSpPr>
        <dsp:cNvPr id="0" name=""/>
        <dsp:cNvSpPr/>
      </dsp:nvSpPr>
      <dsp:spPr>
        <a:xfrm>
          <a:off x="4640473" y="792545"/>
          <a:ext cx="1541830" cy="770915"/>
        </a:xfrm>
        <a:prstGeom prst="roundRect">
          <a:avLst/>
        </a:prstGeom>
        <a:solidFill>
          <a:schemeClr val="accent5">
            <a:hueOff val="1519055"/>
            <a:satOff val="-684"/>
            <a:lumOff val="-84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baseline="0"/>
            <a:t>Networking</a:t>
          </a:r>
          <a:r>
            <a:rPr lang="en-US" sz="1000" b="0" i="0" kern="1200" baseline="0"/>
            <a:t>:</a:t>
          </a:r>
          <a:endParaRPr lang="en-US" sz="1000" kern="120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b="0" i="0" kern="1200" baseline="0"/>
            <a:t>Internet Gateway (for public access)</a:t>
          </a:r>
          <a:endParaRPr lang="en-US" sz="800" kern="1200"/>
        </a:p>
      </dsp:txBody>
      <dsp:txXfrm>
        <a:off x="4678106" y="830178"/>
        <a:ext cx="1466564" cy="695649"/>
      </dsp:txXfrm>
    </dsp:sp>
    <dsp:sp modelId="{A8DBD801-E716-4CB6-B99D-9C0053510F02}">
      <dsp:nvSpPr>
        <dsp:cNvPr id="0" name=""/>
        <dsp:cNvSpPr/>
      </dsp:nvSpPr>
      <dsp:spPr>
        <a:xfrm>
          <a:off x="5046331" y="2570727"/>
          <a:ext cx="1541830" cy="770915"/>
        </a:xfrm>
        <a:prstGeom prst="roundRect">
          <a:avLst/>
        </a:prstGeom>
        <a:solidFill>
          <a:schemeClr val="accent5">
            <a:hueOff val="3038109"/>
            <a:satOff val="-1368"/>
            <a:lumOff val="-16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baseline="0"/>
            <a:t>NAT Gateway with EIP (for private subnet access)</a:t>
          </a:r>
          <a:endParaRPr lang="en-US" sz="1000" kern="1200"/>
        </a:p>
      </dsp:txBody>
      <dsp:txXfrm>
        <a:off x="5083964" y="2608360"/>
        <a:ext cx="1466564" cy="695649"/>
      </dsp:txXfrm>
    </dsp:sp>
    <dsp:sp modelId="{21D10503-85DE-4AC4-A0EF-1986549B7156}">
      <dsp:nvSpPr>
        <dsp:cNvPr id="0" name=""/>
        <dsp:cNvSpPr/>
      </dsp:nvSpPr>
      <dsp:spPr>
        <a:xfrm>
          <a:off x="3909141" y="3996718"/>
          <a:ext cx="1541830" cy="770915"/>
        </a:xfrm>
        <a:prstGeom prst="roundRect">
          <a:avLst/>
        </a:prstGeom>
        <a:solidFill>
          <a:schemeClr val="accent5">
            <a:hueOff val="4557164"/>
            <a:satOff val="-2052"/>
            <a:lumOff val="-25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baseline="0"/>
            <a:t>Route tables for public and private subnets</a:t>
          </a:r>
          <a:endParaRPr lang="en-US" sz="1000" kern="1200"/>
        </a:p>
      </dsp:txBody>
      <dsp:txXfrm>
        <a:off x="3946774" y="4034351"/>
        <a:ext cx="1466564" cy="695649"/>
      </dsp:txXfrm>
    </dsp:sp>
    <dsp:sp modelId="{1A5E7E28-E5FF-4BDB-9018-B5EDFEB14EE4}">
      <dsp:nvSpPr>
        <dsp:cNvPr id="0" name=""/>
        <dsp:cNvSpPr/>
      </dsp:nvSpPr>
      <dsp:spPr>
        <a:xfrm>
          <a:off x="2085230" y="3996718"/>
          <a:ext cx="1541830" cy="770915"/>
        </a:xfrm>
        <a:prstGeom prst="roundRect">
          <a:avLst/>
        </a:prstGeom>
        <a:solidFill>
          <a:schemeClr val="accent5">
            <a:hueOff val="6076219"/>
            <a:satOff val="-2736"/>
            <a:lumOff val="-33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i="0" kern="1200" baseline="0"/>
            <a:t>Security</a:t>
          </a:r>
          <a:r>
            <a:rPr lang="en-US" sz="1000" b="0" i="0" kern="1200" baseline="0"/>
            <a:t>:</a:t>
          </a:r>
          <a:endParaRPr lang="en-US" sz="1000" kern="1200"/>
        </a:p>
      </dsp:txBody>
      <dsp:txXfrm>
        <a:off x="2122863" y="4034351"/>
        <a:ext cx="1466564" cy="695649"/>
      </dsp:txXfrm>
    </dsp:sp>
    <dsp:sp modelId="{9BEA7EF2-273D-45CB-8A0A-912AE5C07024}">
      <dsp:nvSpPr>
        <dsp:cNvPr id="0" name=""/>
        <dsp:cNvSpPr/>
      </dsp:nvSpPr>
      <dsp:spPr>
        <a:xfrm>
          <a:off x="948040" y="2570727"/>
          <a:ext cx="1541830" cy="770915"/>
        </a:xfrm>
        <a:prstGeom prst="roundRect">
          <a:avLst/>
        </a:prstGeom>
        <a:solidFill>
          <a:schemeClr val="accent5">
            <a:hueOff val="7595273"/>
            <a:satOff val="-3420"/>
            <a:lumOff val="-424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baseline="0"/>
            <a:t>Web security group (for HTTP/SSH)</a:t>
          </a:r>
          <a:endParaRPr lang="en-US" sz="1000" kern="1200"/>
        </a:p>
      </dsp:txBody>
      <dsp:txXfrm>
        <a:off x="985673" y="2608360"/>
        <a:ext cx="1466564" cy="695649"/>
      </dsp:txXfrm>
    </dsp:sp>
    <dsp:sp modelId="{E212689B-92D3-4B6B-9ED0-D8CA6D2759F7}">
      <dsp:nvSpPr>
        <dsp:cNvPr id="0" name=""/>
        <dsp:cNvSpPr/>
      </dsp:nvSpPr>
      <dsp:spPr>
        <a:xfrm>
          <a:off x="1353898" y="792545"/>
          <a:ext cx="1541830" cy="770915"/>
        </a:xfrm>
        <a:prstGeom prst="roundRect">
          <a:avLst/>
        </a:prstGeom>
        <a:solidFill>
          <a:schemeClr val="accent5">
            <a:hueOff val="9114327"/>
            <a:satOff val="-4104"/>
            <a:lumOff val="-50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baseline="0" dirty="0"/>
            <a:t>DB security group (restricted MySQL access from EC2)</a:t>
          </a:r>
          <a:endParaRPr lang="en-US" sz="1000" kern="1200" dirty="0"/>
        </a:p>
      </dsp:txBody>
      <dsp:txXfrm>
        <a:off x="1391531" y="830178"/>
        <a:ext cx="1466564" cy="69564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568FBE-941C-4E3C-A225-8953984EE3EF}">
      <dsp:nvSpPr>
        <dsp:cNvPr id="0" name=""/>
        <dsp:cNvSpPr/>
      </dsp:nvSpPr>
      <dsp:spPr>
        <a:xfrm rot="5400000">
          <a:off x="-346358" y="1206544"/>
          <a:ext cx="1532924" cy="18513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88AB55-8045-4000-9DE2-A7B5A2984E79}">
      <dsp:nvSpPr>
        <dsp:cNvPr id="0" name=""/>
        <dsp:cNvSpPr/>
      </dsp:nvSpPr>
      <dsp:spPr>
        <a:xfrm>
          <a:off x="3790" y="224556"/>
          <a:ext cx="2057000" cy="12342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Title: EC2 and RDS Provisioning​</a:t>
          </a:r>
        </a:p>
      </dsp:txBody>
      <dsp:txXfrm>
        <a:off x="39938" y="260704"/>
        <a:ext cx="1984704" cy="1161904"/>
      </dsp:txXfrm>
    </dsp:sp>
    <dsp:sp modelId="{8497D8FD-C5CD-48AC-AEEB-C54204CC5679}">
      <dsp:nvSpPr>
        <dsp:cNvPr id="0" name=""/>
        <dsp:cNvSpPr/>
      </dsp:nvSpPr>
      <dsp:spPr>
        <a:xfrm rot="5400000">
          <a:off x="-346358" y="2749295"/>
          <a:ext cx="1532924" cy="1851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EF0336-8E5D-415D-BCD3-E6B9D2032CF5}">
      <dsp:nvSpPr>
        <dsp:cNvPr id="0" name=""/>
        <dsp:cNvSpPr/>
      </dsp:nvSpPr>
      <dsp:spPr>
        <a:xfrm>
          <a:off x="3790" y="1767306"/>
          <a:ext cx="2057000" cy="12342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Content:​</a:t>
          </a:r>
        </a:p>
      </dsp:txBody>
      <dsp:txXfrm>
        <a:off x="39938" y="1803454"/>
        <a:ext cx="1984704" cy="1161904"/>
      </dsp:txXfrm>
    </dsp:sp>
    <dsp:sp modelId="{3AF51645-CFC6-4536-A148-3D0E5FBD3B54}">
      <dsp:nvSpPr>
        <dsp:cNvPr id="0" name=""/>
        <dsp:cNvSpPr/>
      </dsp:nvSpPr>
      <dsp:spPr>
        <a:xfrm>
          <a:off x="425016" y="3520670"/>
          <a:ext cx="2725984" cy="18513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3B6F3F-FB53-4ED0-BB9C-47A71278F01B}">
      <dsp:nvSpPr>
        <dsp:cNvPr id="0" name=""/>
        <dsp:cNvSpPr/>
      </dsp:nvSpPr>
      <dsp:spPr>
        <a:xfrm>
          <a:off x="3790" y="3310057"/>
          <a:ext cx="2057000" cy="123420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EC2 Instance:​</a:t>
          </a:r>
        </a:p>
      </dsp:txBody>
      <dsp:txXfrm>
        <a:off x="39938" y="3346205"/>
        <a:ext cx="1984704" cy="1161904"/>
      </dsp:txXfrm>
    </dsp:sp>
    <dsp:sp modelId="{8F8AF0D4-97BC-43B9-8E32-8EF38DAA3127}">
      <dsp:nvSpPr>
        <dsp:cNvPr id="0" name=""/>
        <dsp:cNvSpPr/>
      </dsp:nvSpPr>
      <dsp:spPr>
        <a:xfrm rot="16200000">
          <a:off x="2389452" y="2749295"/>
          <a:ext cx="1532924" cy="18513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65FB3-3A6B-415F-8A32-B17B5ED596E7}">
      <dsp:nvSpPr>
        <dsp:cNvPr id="0" name=""/>
        <dsp:cNvSpPr/>
      </dsp:nvSpPr>
      <dsp:spPr>
        <a:xfrm>
          <a:off x="2739601" y="3310057"/>
          <a:ext cx="2057000" cy="123420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Deployed in public subnet​</a:t>
          </a:r>
        </a:p>
      </dsp:txBody>
      <dsp:txXfrm>
        <a:off x="2775749" y="3346205"/>
        <a:ext cx="1984704" cy="1161904"/>
      </dsp:txXfrm>
    </dsp:sp>
    <dsp:sp modelId="{E2E7894C-791A-419C-9621-86432BC8897D}">
      <dsp:nvSpPr>
        <dsp:cNvPr id="0" name=""/>
        <dsp:cNvSpPr/>
      </dsp:nvSpPr>
      <dsp:spPr>
        <a:xfrm rot="16200000">
          <a:off x="2389452" y="1206544"/>
          <a:ext cx="1532924" cy="18513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B21C7C-F1F0-4D37-98A4-EDC09A1AA792}">
      <dsp:nvSpPr>
        <dsp:cNvPr id="0" name=""/>
        <dsp:cNvSpPr/>
      </dsp:nvSpPr>
      <dsp:spPr>
        <a:xfrm>
          <a:off x="2739601" y="1767306"/>
          <a:ext cx="2057000" cy="123420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Apache installed using user_data​</a:t>
          </a:r>
        </a:p>
      </dsp:txBody>
      <dsp:txXfrm>
        <a:off x="2775749" y="1803454"/>
        <a:ext cx="1984704" cy="1161904"/>
      </dsp:txXfrm>
    </dsp:sp>
    <dsp:sp modelId="{8A4C086C-71D1-483A-A1BB-EEC402455DC3}">
      <dsp:nvSpPr>
        <dsp:cNvPr id="0" name=""/>
        <dsp:cNvSpPr/>
      </dsp:nvSpPr>
      <dsp:spPr>
        <a:xfrm>
          <a:off x="3160827" y="435169"/>
          <a:ext cx="2725984" cy="18513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34538E-EDCF-4D52-A121-FB943FA71E28}">
      <dsp:nvSpPr>
        <dsp:cNvPr id="0" name=""/>
        <dsp:cNvSpPr/>
      </dsp:nvSpPr>
      <dsp:spPr>
        <a:xfrm>
          <a:off x="2739601" y="224556"/>
          <a:ext cx="2057000" cy="12342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RDS Instance:​</a:t>
          </a:r>
        </a:p>
      </dsp:txBody>
      <dsp:txXfrm>
        <a:off x="2775749" y="260704"/>
        <a:ext cx="1984704" cy="1161904"/>
      </dsp:txXfrm>
    </dsp:sp>
    <dsp:sp modelId="{B1939EE1-849F-48EF-845A-6CD2AC41E5C6}">
      <dsp:nvSpPr>
        <dsp:cNvPr id="0" name=""/>
        <dsp:cNvSpPr/>
      </dsp:nvSpPr>
      <dsp:spPr>
        <a:xfrm rot="5400000">
          <a:off x="5125263" y="1206544"/>
          <a:ext cx="1532924" cy="18513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CD7BD5-EE26-4765-AAF6-96D07A556AE6}">
      <dsp:nvSpPr>
        <dsp:cNvPr id="0" name=""/>
        <dsp:cNvSpPr/>
      </dsp:nvSpPr>
      <dsp:spPr>
        <a:xfrm>
          <a:off x="5475412" y="224556"/>
          <a:ext cx="2057000" cy="12342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MySQL engine (version 5.7)​</a:t>
          </a:r>
        </a:p>
      </dsp:txBody>
      <dsp:txXfrm>
        <a:off x="5511560" y="260704"/>
        <a:ext cx="1984704" cy="1161904"/>
      </dsp:txXfrm>
    </dsp:sp>
    <dsp:sp modelId="{4A716385-7FDD-4637-A2E5-C8BC62CACE05}">
      <dsp:nvSpPr>
        <dsp:cNvPr id="0" name=""/>
        <dsp:cNvSpPr/>
      </dsp:nvSpPr>
      <dsp:spPr>
        <a:xfrm rot="5400000">
          <a:off x="5125263" y="2749295"/>
          <a:ext cx="1532924" cy="18513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40EE6-4D4D-48F7-8A7E-CFCEAF3BECDF}">
      <dsp:nvSpPr>
        <dsp:cNvPr id="0" name=""/>
        <dsp:cNvSpPr/>
      </dsp:nvSpPr>
      <dsp:spPr>
        <a:xfrm>
          <a:off x="5475412" y="1767306"/>
          <a:ext cx="2057000" cy="123420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Launched in private subnet group​</a:t>
          </a:r>
        </a:p>
      </dsp:txBody>
      <dsp:txXfrm>
        <a:off x="5511560" y="1803454"/>
        <a:ext cx="1984704" cy="1161904"/>
      </dsp:txXfrm>
    </dsp:sp>
    <dsp:sp modelId="{0FD11069-0F55-4007-B8EE-14056B7B5C02}">
      <dsp:nvSpPr>
        <dsp:cNvPr id="0" name=""/>
        <dsp:cNvSpPr/>
      </dsp:nvSpPr>
      <dsp:spPr>
        <a:xfrm>
          <a:off x="5475412" y="3310057"/>
          <a:ext cx="2057000" cy="123420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Attached security group for controlled access</a:t>
          </a:r>
        </a:p>
      </dsp:txBody>
      <dsp:txXfrm>
        <a:off x="5511560" y="3346205"/>
        <a:ext cx="1984704" cy="116190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00869D-A1AF-4FD7-B745-A34888A0CE8B}">
      <dsp:nvSpPr>
        <dsp:cNvPr id="0" name=""/>
        <dsp:cNvSpPr/>
      </dsp:nvSpPr>
      <dsp:spPr>
        <a:xfrm>
          <a:off x="0" y="0"/>
          <a:ext cx="69494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70E942-2F62-4308-995D-01F8E54137AA}">
      <dsp:nvSpPr>
        <dsp:cNvPr id="0" name=""/>
        <dsp:cNvSpPr/>
      </dsp:nvSpPr>
      <dsp:spPr>
        <a:xfrm>
          <a:off x="0" y="0"/>
          <a:ext cx="6949440" cy="723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Challenge 1: Database Protection</a:t>
          </a:r>
          <a:r>
            <a:rPr lang="en-US" sz="1800" b="0" i="0" kern="1200" dirty="0"/>
            <a:t>​</a:t>
          </a:r>
          <a:endParaRPr lang="en-US" sz="1800" kern="1200" dirty="0"/>
        </a:p>
      </dsp:txBody>
      <dsp:txXfrm>
        <a:off x="0" y="0"/>
        <a:ext cx="6949440" cy="723329"/>
      </dsp:txXfrm>
    </dsp:sp>
    <dsp:sp modelId="{938B418A-26C3-43AA-AC24-FA67FB2C4C35}">
      <dsp:nvSpPr>
        <dsp:cNvPr id="0" name=""/>
        <dsp:cNvSpPr/>
      </dsp:nvSpPr>
      <dsp:spPr>
        <a:xfrm>
          <a:off x="0" y="723329"/>
          <a:ext cx="6949440" cy="0"/>
        </a:xfrm>
        <a:prstGeom prst="line">
          <a:avLst/>
        </a:prstGeom>
        <a:solidFill>
          <a:schemeClr val="accent2">
            <a:hueOff val="-148761"/>
            <a:satOff val="-3090"/>
            <a:lumOff val="-840"/>
            <a:alphaOff val="0"/>
          </a:schemeClr>
        </a:solidFill>
        <a:ln w="12700" cap="flat" cmpd="sng" algn="ctr">
          <a:solidFill>
            <a:schemeClr val="accent2">
              <a:hueOff val="-148761"/>
              <a:satOff val="-3090"/>
              <a:lumOff val="-8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0998D2-2D2B-4914-AACA-F22B607A6EF6}">
      <dsp:nvSpPr>
        <dsp:cNvPr id="0" name=""/>
        <dsp:cNvSpPr/>
      </dsp:nvSpPr>
      <dsp:spPr>
        <a:xfrm>
          <a:off x="0" y="723329"/>
          <a:ext cx="6949440" cy="723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Problem: </a:t>
          </a:r>
          <a:r>
            <a:rPr lang="en-US" sz="1800" b="0" i="0" kern="1200" dirty="0"/>
            <a:t>RDS databases that are accessible over the internet can be attacked using brute-force and SQL injection techniques.​</a:t>
          </a:r>
          <a:br>
            <a:rPr lang="en-US" sz="1800" b="0" i="0" kern="1200" dirty="0"/>
          </a:br>
          <a:r>
            <a:rPr lang="en-US" sz="1800" b="0" i="0" kern="1200" dirty="0"/>
            <a:t>​</a:t>
          </a:r>
          <a:endParaRPr lang="en-US" sz="1800" kern="1200" dirty="0"/>
        </a:p>
      </dsp:txBody>
      <dsp:txXfrm>
        <a:off x="0" y="723329"/>
        <a:ext cx="6949440" cy="723329"/>
      </dsp:txXfrm>
    </dsp:sp>
    <dsp:sp modelId="{EEF24661-8FFC-4305-B59F-98662BC7E0D5}">
      <dsp:nvSpPr>
        <dsp:cNvPr id="0" name=""/>
        <dsp:cNvSpPr/>
      </dsp:nvSpPr>
      <dsp:spPr>
        <a:xfrm>
          <a:off x="0" y="1446659"/>
          <a:ext cx="6949440" cy="0"/>
        </a:xfrm>
        <a:prstGeom prst="line">
          <a:avLst/>
        </a:prstGeom>
        <a:solidFill>
          <a:schemeClr val="accent2">
            <a:hueOff val="-297523"/>
            <a:satOff val="-6180"/>
            <a:lumOff val="-1681"/>
            <a:alphaOff val="0"/>
          </a:schemeClr>
        </a:solidFill>
        <a:ln w="12700" cap="flat" cmpd="sng" algn="ctr">
          <a:solidFill>
            <a:schemeClr val="accent2">
              <a:hueOff val="-297523"/>
              <a:satOff val="-6180"/>
              <a:lumOff val="-16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09E08-A9FE-4540-9C6B-A197C016CD79}">
      <dsp:nvSpPr>
        <dsp:cNvPr id="0" name=""/>
        <dsp:cNvSpPr/>
      </dsp:nvSpPr>
      <dsp:spPr>
        <a:xfrm>
          <a:off x="0" y="1446659"/>
          <a:ext cx="6949440" cy="723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Trade-offs:</a:t>
          </a:r>
          <a:r>
            <a:rPr lang="en-US" sz="1800" b="0" i="0" kern="1200" dirty="0"/>
            <a:t> Increased complexity and cost from using a NAT Gateway. &amp; Minor performance latency during patching.​</a:t>
          </a:r>
          <a:endParaRPr lang="en-US" sz="1800" kern="1200" dirty="0"/>
        </a:p>
      </dsp:txBody>
      <dsp:txXfrm>
        <a:off x="0" y="1446659"/>
        <a:ext cx="6949440" cy="723329"/>
      </dsp:txXfrm>
    </dsp:sp>
    <dsp:sp modelId="{50FEA19D-72F3-4764-ADA9-476C3323E14D}">
      <dsp:nvSpPr>
        <dsp:cNvPr id="0" name=""/>
        <dsp:cNvSpPr/>
      </dsp:nvSpPr>
      <dsp:spPr>
        <a:xfrm>
          <a:off x="0" y="2169989"/>
          <a:ext cx="6949440" cy="0"/>
        </a:xfrm>
        <a:prstGeom prst="line">
          <a:avLst/>
        </a:prstGeom>
        <a:solidFill>
          <a:schemeClr val="accent2">
            <a:hueOff val="-446284"/>
            <a:satOff val="-9270"/>
            <a:lumOff val="-2521"/>
            <a:alphaOff val="0"/>
          </a:schemeClr>
        </a:solidFill>
        <a:ln w="12700" cap="flat" cmpd="sng" algn="ctr">
          <a:solidFill>
            <a:schemeClr val="accent2">
              <a:hueOff val="-446284"/>
              <a:satOff val="-9270"/>
              <a:lumOff val="-25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86452A-FB31-4624-8B1F-523F7327C004}">
      <dsp:nvSpPr>
        <dsp:cNvPr id="0" name=""/>
        <dsp:cNvSpPr/>
      </dsp:nvSpPr>
      <dsp:spPr>
        <a:xfrm>
          <a:off x="0" y="2169989"/>
          <a:ext cx="6949440" cy="723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​</a:t>
          </a:r>
          <a:endParaRPr lang="en-US" sz="1800" kern="1200" dirty="0"/>
        </a:p>
      </dsp:txBody>
      <dsp:txXfrm>
        <a:off x="0" y="2169989"/>
        <a:ext cx="6949440" cy="723329"/>
      </dsp:txXfrm>
    </dsp:sp>
    <dsp:sp modelId="{0599CE1F-454E-4DAD-89F9-4F0FA7ABED01}">
      <dsp:nvSpPr>
        <dsp:cNvPr id="0" name=""/>
        <dsp:cNvSpPr/>
      </dsp:nvSpPr>
      <dsp:spPr>
        <a:xfrm>
          <a:off x="0" y="2893319"/>
          <a:ext cx="6949440" cy="0"/>
        </a:xfrm>
        <a:prstGeom prst="line">
          <a:avLst/>
        </a:prstGeom>
        <a:solidFill>
          <a:schemeClr val="accent2">
            <a:hueOff val="-595045"/>
            <a:satOff val="-12361"/>
            <a:lumOff val="-3361"/>
            <a:alphaOff val="0"/>
          </a:schemeClr>
        </a:solidFill>
        <a:ln w="12700" cap="flat" cmpd="sng" algn="ctr">
          <a:solidFill>
            <a:schemeClr val="accent2">
              <a:hueOff val="-595045"/>
              <a:satOff val="-12361"/>
              <a:lumOff val="-33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14AF02-DCC9-41C7-9457-9F9B8CC98F60}">
      <dsp:nvSpPr>
        <dsp:cNvPr id="0" name=""/>
        <dsp:cNvSpPr/>
      </dsp:nvSpPr>
      <dsp:spPr>
        <a:xfrm>
          <a:off x="0" y="2893318"/>
          <a:ext cx="6949440" cy="723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Challenge 2: Controlled Web Access</a:t>
          </a:r>
          <a:r>
            <a:rPr lang="en-US" sz="1800" b="0" i="0" kern="1200" dirty="0"/>
            <a:t>​</a:t>
          </a:r>
          <a:endParaRPr lang="en-US" sz="1800" kern="1200" dirty="0"/>
        </a:p>
      </dsp:txBody>
      <dsp:txXfrm>
        <a:off x="0" y="2893318"/>
        <a:ext cx="6949440" cy="723329"/>
      </dsp:txXfrm>
    </dsp:sp>
    <dsp:sp modelId="{885CCBF2-780B-44AC-9EA8-04CEFB3E2190}">
      <dsp:nvSpPr>
        <dsp:cNvPr id="0" name=""/>
        <dsp:cNvSpPr/>
      </dsp:nvSpPr>
      <dsp:spPr>
        <a:xfrm>
          <a:off x="0" y="3616648"/>
          <a:ext cx="6949440" cy="0"/>
        </a:xfrm>
        <a:prstGeom prst="line">
          <a:avLst/>
        </a:prstGeom>
        <a:solidFill>
          <a:schemeClr val="accent2">
            <a:hueOff val="-743806"/>
            <a:satOff val="-15451"/>
            <a:lumOff val="-4201"/>
            <a:alphaOff val="0"/>
          </a:schemeClr>
        </a:solidFill>
        <a:ln w="12700" cap="flat" cmpd="sng" algn="ctr">
          <a:solidFill>
            <a:schemeClr val="accent2">
              <a:hueOff val="-743806"/>
              <a:satOff val="-15451"/>
              <a:lumOff val="-42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B323F7-23E3-4AC3-8566-A74739DE580B}">
      <dsp:nvSpPr>
        <dsp:cNvPr id="0" name=""/>
        <dsp:cNvSpPr/>
      </dsp:nvSpPr>
      <dsp:spPr>
        <a:xfrm>
          <a:off x="0" y="3616648"/>
          <a:ext cx="6949440" cy="723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Problem: </a:t>
          </a:r>
          <a:r>
            <a:rPr lang="en-US" sz="1800" b="0" i="0" kern="1200" dirty="0"/>
            <a:t>Application must be HTTP/HTTPS accessible but protected against unauthorized access.​</a:t>
          </a:r>
          <a:br>
            <a:rPr lang="en-US" sz="1800" b="0" i="0" kern="1200" dirty="0"/>
          </a:br>
          <a:r>
            <a:rPr lang="en-US" sz="1800" b="0" i="0" kern="1200" dirty="0"/>
            <a:t>​</a:t>
          </a:r>
          <a:endParaRPr lang="en-US" sz="1800" kern="1200" dirty="0"/>
        </a:p>
      </dsp:txBody>
      <dsp:txXfrm>
        <a:off x="0" y="3616648"/>
        <a:ext cx="6949440" cy="723329"/>
      </dsp:txXfrm>
    </dsp:sp>
    <dsp:sp modelId="{2E3115A1-4563-4BEC-BA0F-D6AD5572F311}">
      <dsp:nvSpPr>
        <dsp:cNvPr id="0" name=""/>
        <dsp:cNvSpPr/>
      </dsp:nvSpPr>
      <dsp:spPr>
        <a:xfrm>
          <a:off x="0" y="4339978"/>
          <a:ext cx="6949440" cy="0"/>
        </a:xfrm>
        <a:prstGeom prst="line">
          <a:avLst/>
        </a:prstGeom>
        <a:solidFill>
          <a:schemeClr val="accent2">
            <a:hueOff val="-892568"/>
            <a:satOff val="-18541"/>
            <a:lumOff val="-5042"/>
            <a:alphaOff val="0"/>
          </a:schemeClr>
        </a:solidFill>
        <a:ln w="12700" cap="flat" cmpd="sng" algn="ctr">
          <a:solidFill>
            <a:schemeClr val="accent2">
              <a:hueOff val="-892568"/>
              <a:satOff val="-18541"/>
              <a:lumOff val="-50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029E02-DAE7-476F-B92F-698D10748068}">
      <dsp:nvSpPr>
        <dsp:cNvPr id="0" name=""/>
        <dsp:cNvSpPr/>
      </dsp:nvSpPr>
      <dsp:spPr>
        <a:xfrm>
          <a:off x="0" y="4339978"/>
          <a:ext cx="6949440" cy="723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Mitigation: </a:t>
          </a:r>
          <a:r>
            <a:rPr lang="en-US" sz="1800" b="0" i="0" kern="1200" dirty="0"/>
            <a:t>ALB as public endpoint; web-sg allows HTTP (80) and HTTPS (443) only; SSH restricted to specific IP range.​</a:t>
          </a:r>
          <a:br>
            <a:rPr lang="en-US" sz="1800" b="0" i="0" kern="1200" dirty="0"/>
          </a:br>
          <a:r>
            <a:rPr lang="en-US" sz="1800" b="0" i="0" kern="1200" dirty="0"/>
            <a:t>​</a:t>
          </a:r>
          <a:endParaRPr lang="en-US" sz="1800" kern="1200" dirty="0"/>
        </a:p>
      </dsp:txBody>
      <dsp:txXfrm>
        <a:off x="0" y="4339978"/>
        <a:ext cx="6949440" cy="723329"/>
      </dsp:txXfrm>
    </dsp:sp>
    <dsp:sp modelId="{E5D48AF2-7587-42B0-8F25-9ED9F058E2C0}">
      <dsp:nvSpPr>
        <dsp:cNvPr id="0" name=""/>
        <dsp:cNvSpPr/>
      </dsp:nvSpPr>
      <dsp:spPr>
        <a:xfrm>
          <a:off x="0" y="5063308"/>
          <a:ext cx="6949440" cy="0"/>
        </a:xfrm>
        <a:prstGeom prst="line">
          <a:avLst/>
        </a:prstGeom>
        <a:solidFill>
          <a:schemeClr val="accent2">
            <a:hueOff val="-1041329"/>
            <a:satOff val="-21631"/>
            <a:lumOff val="-5882"/>
            <a:alphaOff val="0"/>
          </a:schemeClr>
        </a:solidFill>
        <a:ln w="12700" cap="flat" cmpd="sng" algn="ctr">
          <a:solidFill>
            <a:schemeClr val="accent2">
              <a:hueOff val="-1041329"/>
              <a:satOff val="-21631"/>
              <a:lumOff val="-58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4580F2-CC21-4CDB-9477-94BD4F10D3CE}">
      <dsp:nvSpPr>
        <dsp:cNvPr id="0" name=""/>
        <dsp:cNvSpPr/>
      </dsp:nvSpPr>
      <dsp:spPr>
        <a:xfrm>
          <a:off x="0" y="5063308"/>
          <a:ext cx="6949440" cy="7233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Trade-offs: </a:t>
          </a:r>
          <a:r>
            <a:rPr lang="en-US" sz="1800" b="0" i="0" kern="1200" dirty="0"/>
            <a:t>ALB and ASG raise costs; IP restrictions enhance security but limit access flexibility.​</a:t>
          </a:r>
          <a:endParaRPr lang="en-US" sz="1800" kern="1200" dirty="0"/>
        </a:p>
      </dsp:txBody>
      <dsp:txXfrm>
        <a:off x="0" y="5063308"/>
        <a:ext cx="6949440" cy="7233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75EE3D-F496-4724-B906-3990496A7AAD}" type="datetimeFigureOut">
              <a:rPr lang="en-CA" smtClean="0"/>
              <a:t>2025-08-04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52821-0272-4BC3-93FD-BE60E9B3D6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8061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52821-0272-4BC3-93FD-BE60E9B3D6D4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5261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52821-0272-4BC3-93FD-BE60E9B3D6D4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6922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52821-0272-4BC3-93FD-BE60E9B3D6D4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8560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940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53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14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072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97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96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78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11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5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59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24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86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app.eraser.io/workspace/BmGH6gxF2f8BMwqtfuqn?origin=share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20CE451-818C-E63D-258B-234B6C543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B0C9C9B-86AC-92D6-05BB-183093030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3504"/>
            <a:ext cx="4361686" cy="1527048"/>
          </a:xfrm>
        </p:spPr>
        <p:txBody>
          <a:bodyPr anchor="b">
            <a:normAutofit/>
          </a:bodyPr>
          <a:lstStyle/>
          <a:p>
            <a:r>
              <a:rPr lang="en-US" sz="2500" b="0" i="0" u="none" strike="noStrike" baseline="0">
                <a:latin typeface="Arial" panose="020B0604020202020204" pitchFamily="34" charset="0"/>
              </a:rPr>
              <a:t>Project Title: Designing a Secure and Scalable AWS Cloud Infrastructure</a:t>
            </a:r>
            <a:br>
              <a:rPr lang="en-US" sz="2500" b="0" i="0" u="none" strike="noStrike" baseline="0">
                <a:latin typeface="Arial" panose="020B0604020202020204" pitchFamily="34" charset="0"/>
              </a:rPr>
            </a:br>
            <a:endParaRPr lang="en-CA" sz="250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8F6C66-B95A-AEBC-B85C-EF238EAFD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2212848"/>
            <a:ext cx="4361687" cy="4096512"/>
          </a:xfrm>
        </p:spPr>
        <p:txBody>
          <a:bodyPr>
            <a:normAutofit/>
          </a:bodyPr>
          <a:lstStyle/>
          <a:p>
            <a:r>
              <a:rPr lang="en-CA" sz="1800" b="0" i="0" u="none" strike="noStrike" baseline="0" dirty="0">
                <a:latin typeface="Arial" panose="020B0604020202020204" pitchFamily="34" charset="0"/>
              </a:rPr>
              <a:t>Course: INFO2350 - Advanced Cloud</a:t>
            </a:r>
          </a:p>
          <a:p>
            <a:r>
              <a:rPr lang="en-US" sz="1800" b="0" i="0" u="none" strike="noStrike" baseline="0" dirty="0">
                <a:latin typeface="Arial" panose="020B0604020202020204" pitchFamily="34" charset="0"/>
              </a:rPr>
              <a:t>Group: Section 2 - Group 4</a:t>
            </a:r>
          </a:p>
          <a:p>
            <a:r>
              <a:rPr lang="en-CA" sz="1800" b="0" i="0" u="none" strike="noStrike" baseline="0" dirty="0">
                <a:latin typeface="Arial" panose="020B0604020202020204" pitchFamily="34" charset="0"/>
              </a:rPr>
              <a:t>Team Members:</a:t>
            </a:r>
          </a:p>
          <a:p>
            <a:r>
              <a:rPr lang="en-CA" sz="1800" b="0" i="0" u="none" strike="noStrike" baseline="0" dirty="0">
                <a:latin typeface="Arial" panose="020B0604020202020204" pitchFamily="34" charset="0"/>
              </a:rPr>
              <a:t>Maharshi Parekh (8992478)</a:t>
            </a:r>
          </a:p>
          <a:p>
            <a:r>
              <a:rPr lang="en-CA" sz="1800" b="0" i="0" u="none" strike="noStrike" baseline="0" dirty="0" err="1">
                <a:latin typeface="Arial" panose="020B0604020202020204" pitchFamily="34" charset="0"/>
              </a:rPr>
              <a:t>Dhrumit</a:t>
            </a:r>
            <a:r>
              <a:rPr lang="en-CA" sz="1800" b="0" i="0" u="none" strike="noStrike" baseline="0" dirty="0">
                <a:latin typeface="Arial" panose="020B0604020202020204" pitchFamily="34" charset="0"/>
              </a:rPr>
              <a:t> </a:t>
            </a:r>
            <a:r>
              <a:rPr lang="en-CA" sz="1800" b="0" i="0" u="none" strike="noStrike" baseline="0" dirty="0" err="1">
                <a:latin typeface="Arial" panose="020B0604020202020204" pitchFamily="34" charset="0"/>
              </a:rPr>
              <a:t>Vekariya</a:t>
            </a:r>
            <a:r>
              <a:rPr lang="en-CA" sz="1800" b="0" i="0" u="none" strike="noStrike" baseline="0" dirty="0">
                <a:latin typeface="Arial" panose="020B0604020202020204" pitchFamily="34" charset="0"/>
              </a:rPr>
              <a:t> (8918788)</a:t>
            </a:r>
          </a:p>
          <a:p>
            <a:r>
              <a:rPr lang="en-CA" sz="1800" b="0" i="0" u="none" strike="noStrike" baseline="0" dirty="0">
                <a:latin typeface="Arial" panose="020B0604020202020204" pitchFamily="34" charset="0"/>
              </a:rPr>
              <a:t>Cristian Osorio Vera (8903136)</a:t>
            </a:r>
          </a:p>
          <a:p>
            <a:r>
              <a:rPr lang="en-CA" sz="1800" b="0" i="0" u="none" strike="noStrike" baseline="0" dirty="0">
                <a:latin typeface="Arial" panose="020B0604020202020204" pitchFamily="34" charset="0"/>
              </a:rPr>
              <a:t>Parth Trivedi (8827151)</a:t>
            </a:r>
          </a:p>
          <a:p>
            <a:r>
              <a:rPr lang="en-US" sz="1800" b="0" i="0" u="none" strike="noStrike" baseline="0" dirty="0">
                <a:latin typeface="Arial" panose="020B0604020202020204" pitchFamily="34" charset="0"/>
              </a:rPr>
              <a:t>Date: August 05, 2025</a:t>
            </a:r>
            <a:endParaRPr lang="en-CA" sz="1800" dirty="0"/>
          </a:p>
        </p:txBody>
      </p:sp>
      <p:pic>
        <p:nvPicPr>
          <p:cNvPr id="4" name="Picture 3" descr="A splash of colors on a white surface">
            <a:extLst>
              <a:ext uri="{FF2B5EF4-FFF2-40B4-BE49-F238E27FC236}">
                <a16:creationId xmlns:a16="http://schemas.microsoft.com/office/drawing/2014/main" id="{F95D6BFC-CB0E-0072-9650-7127047386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0300"/>
          <a:stretch>
            <a:fillRect/>
          </a:stretch>
        </p:blipFill>
        <p:spPr>
          <a:xfrm>
            <a:off x="5818632" y="-1"/>
            <a:ext cx="637336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429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A466FCC-26A6-AD0C-513D-472AAABEC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5269E9-DC10-FB08-D02F-799AB22D6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50" y="1252728"/>
            <a:ext cx="2905613" cy="4768815"/>
          </a:xfrm>
        </p:spPr>
        <p:txBody>
          <a:bodyPr>
            <a:normAutofit/>
          </a:bodyPr>
          <a:lstStyle/>
          <a:p>
            <a:r>
              <a:rPr lang="en-CA" sz="3200"/>
              <a:t>AWS</a:t>
            </a:r>
            <a:br>
              <a:rPr lang="en-CA" sz="3200"/>
            </a:br>
            <a:r>
              <a:rPr lang="en-CA" sz="3200"/>
              <a:t>Resources</a:t>
            </a:r>
            <a:br>
              <a:rPr lang="en-CA" sz="3200"/>
            </a:br>
            <a:r>
              <a:rPr lang="en-CA" sz="3200"/>
              <a:t>Provisioned via</a:t>
            </a:r>
            <a:br>
              <a:rPr lang="en-CA" sz="3200"/>
            </a:br>
            <a:r>
              <a:rPr lang="en-CA" sz="3200"/>
              <a:t>Terraform​</a:t>
            </a:r>
          </a:p>
        </p:txBody>
      </p:sp>
      <p:graphicFrame>
        <p:nvGraphicFramePr>
          <p:cNvPr id="4" name="Rectangle 1">
            <a:extLst>
              <a:ext uri="{FF2B5EF4-FFF2-40B4-BE49-F238E27FC236}">
                <a16:creationId xmlns:a16="http://schemas.microsoft.com/office/drawing/2014/main" id="{BC4D7120-382E-F8F7-1A56-B2F951DF20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7722375"/>
              </p:ext>
            </p:extLst>
          </p:nvPr>
        </p:nvGraphicFramePr>
        <p:xfrm>
          <a:off x="4021483" y="1252728"/>
          <a:ext cx="7536203" cy="4768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4965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A466FCC-26A6-AD0C-513D-472AAABEC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7BAB8F-0EF9-3E01-DC95-1CCFE3BD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50" y="1252728"/>
            <a:ext cx="2905613" cy="4768815"/>
          </a:xfrm>
        </p:spPr>
        <p:txBody>
          <a:bodyPr>
            <a:normAutofit/>
          </a:bodyPr>
          <a:lstStyle/>
          <a:p>
            <a:r>
              <a:rPr lang="en-CA" sz="3200" dirty="0"/>
              <a:t>Compute &amp;</a:t>
            </a:r>
            <a:br>
              <a:rPr lang="en-CA" sz="3200" dirty="0"/>
            </a:br>
            <a:r>
              <a:rPr lang="en-CA" sz="3200" dirty="0"/>
              <a:t>Database</a:t>
            </a:r>
            <a:br>
              <a:rPr lang="en-CA" sz="3200" dirty="0"/>
            </a:br>
            <a:r>
              <a:rPr lang="en-CA" sz="3200" dirty="0"/>
              <a:t>Automation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3D7CB5-0A9B-12E4-194E-FBE027D626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8321925"/>
              </p:ext>
            </p:extLst>
          </p:nvPr>
        </p:nvGraphicFramePr>
        <p:xfrm>
          <a:off x="4021483" y="1252728"/>
          <a:ext cx="7536203" cy="4768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8105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743333-0201-89FE-4D0E-8A56A4A97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US" sz="3400"/>
              <a:t>Task 4 – Security Considerations Report​</a:t>
            </a:r>
            <a:endParaRPr lang="en-CA" sz="34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80EBA5-31DA-5541-3546-6193AD5E2A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6039348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3983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A39D2-082C-139C-10E2-869807323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210" y="536648"/>
            <a:ext cx="10653579" cy="5784704"/>
          </a:xfrm>
        </p:spPr>
        <p:txBody>
          <a:bodyPr>
            <a:normAutofit lnSpcReduction="10000"/>
          </a:bodyPr>
          <a:lstStyle/>
          <a:p>
            <a:pPr algn="l" rtl="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Challenge 3: Secure Auto Scaling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​</a:t>
            </a:r>
            <a:endParaRPr lang="en-US" sz="16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ct val="100000"/>
              </a:lnSpc>
              <a:buNone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Problem: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When traffic increases, new instances need to have secure and consistent configuration applied.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​</a:t>
            </a:r>
            <a:endParaRPr lang="en-US" sz="1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ct val="100000"/>
              </a:lnSpc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​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Mitigation: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ASG uses LT with AMI, SG, and cached user data so that new instances are automatically registered in the target ALB group.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​</a:t>
            </a:r>
          </a:p>
          <a:p>
            <a:pPr algn="l" rtl="0" fontAlgn="base">
              <a:lnSpc>
                <a:spcPct val="100000"/>
              </a:lnSpc>
              <a:buNone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Trade-offs: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Auto Scaling adds light latencies in both health checks and instance launch while using manual scaling which is faster but riskier and less secured.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​</a:t>
            </a:r>
            <a:endParaRPr lang="en-US" sz="1600" dirty="0">
              <a:solidFill>
                <a:srgbClr val="000000"/>
              </a:solidFill>
              <a:latin typeface="Segoe UI" panose="020B0502040204020203" pitchFamily="34" charset="0"/>
            </a:endParaRPr>
          </a:p>
          <a:p>
            <a:pPr algn="l" rtl="0" fontAlgn="base">
              <a:lnSpc>
                <a:spcPct val="100000"/>
              </a:lnSpc>
              <a:buNone/>
            </a:pPr>
            <a:endParaRPr lang="en-US" sz="1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Additional Best Practices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​</a:t>
            </a:r>
            <a:endParaRPr lang="en-US" sz="16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fontAlgn="base">
              <a:lnSpc>
                <a:spcPct val="100000"/>
              </a:lnSpc>
            </a:pPr>
            <a:r>
              <a:rPr lang="en-CA" sz="16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IAM Roles: EC2 uses IAM roles for secure service access.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​</a:t>
            </a:r>
            <a:endParaRPr lang="en-US" sz="1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fontAlgn="base">
              <a:lnSpc>
                <a:spcPct val="100000"/>
              </a:lnSpc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Monitoring: CloudTrail and CloudWatch enabled for auditing and metrics.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​</a:t>
            </a:r>
            <a:endParaRPr lang="en-US" sz="1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fontAlgn="base">
              <a:lnSpc>
                <a:spcPct val="100000"/>
              </a:lnSpc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Encryption: RDS and ALB encrypted at rest and in transit.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​</a:t>
            </a:r>
            <a:endParaRPr lang="en-US" sz="1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fontAlgn="base">
              <a:lnSpc>
                <a:spcPct val="100000"/>
              </a:lnSpc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Backups: RDS set with 7-day backup retention for recovery.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​</a:t>
            </a:r>
            <a:endParaRPr lang="en-US" sz="1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ct val="100000"/>
              </a:lnSpc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​</a:t>
            </a:r>
            <a:endParaRPr lang="en-US" sz="1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Conclusion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​</a:t>
            </a:r>
            <a:endParaRPr lang="en-US" sz="16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ct val="100000"/>
              </a:lnSpc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The infrastructure enhances security with private RDS subnets, public-facing ALB with secure SGs, and Auto Scaling with Launch Templates for consistent setup, balancing security, scalability, cost, performance, and operational complexity in AWS.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​</a:t>
            </a:r>
            <a:endParaRPr lang="en-US" sz="16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34611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9511223-F73D-772B-6D44-F64267F3B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008A3A5-CFEE-6C46-1790-319CDA5C6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8480E-0539-2458-ADD9-C50241A56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0290" y="2667582"/>
            <a:ext cx="3589625" cy="1166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3500" dirty="0"/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2630462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4B8143-3907-5396-F19C-4EDBFE8DE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E7663C-74BC-2625-BE68-12FD59563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3504"/>
            <a:ext cx="11019513" cy="1527048"/>
          </a:xfrm>
        </p:spPr>
        <p:txBody>
          <a:bodyPr anchor="b">
            <a:normAutofit/>
          </a:bodyPr>
          <a:lstStyle/>
          <a:p>
            <a:r>
              <a:rPr lang="en-CA" b="1" i="0" u="none" strike="noStrike" baseline="0">
                <a:latin typeface="Arial" panose="020B0604020202020204" pitchFamily="34" charset="0"/>
              </a:rPr>
              <a:t>Project Overview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8E70A-A5A0-0104-C8C7-7004443C3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212848"/>
            <a:ext cx="11019514" cy="4096512"/>
          </a:xfrm>
        </p:spPr>
        <p:txBody>
          <a:bodyPr>
            <a:normAutofit/>
          </a:bodyPr>
          <a:lstStyle/>
          <a:p>
            <a:r>
              <a:rPr lang="en-US" b="1" dirty="0"/>
              <a:t>Objective: </a:t>
            </a:r>
            <a:r>
              <a:rPr lang="en-US" dirty="0"/>
              <a:t>Design and deploy a secure and scalable AWS infrastructure for a web application and backend database.</a:t>
            </a:r>
          </a:p>
          <a:p>
            <a:r>
              <a:rPr lang="en-US" b="1" dirty="0"/>
              <a:t>Key Requirements:</a:t>
            </a:r>
          </a:p>
          <a:p>
            <a:r>
              <a:rPr lang="en-US" dirty="0"/>
              <a:t>Custom VPC with public/private subnets</a:t>
            </a:r>
          </a:p>
          <a:p>
            <a:r>
              <a:rPr lang="en-US" dirty="0"/>
              <a:t>EC2 Web Server in public subnet</a:t>
            </a:r>
          </a:p>
          <a:p>
            <a:r>
              <a:rPr lang="en-US" dirty="0"/>
              <a:t>RDS Database in private subnet</a:t>
            </a:r>
          </a:p>
          <a:p>
            <a:r>
              <a:rPr lang="en-US" dirty="0"/>
              <a:t>Secure routing and access control</a:t>
            </a:r>
          </a:p>
          <a:p>
            <a:r>
              <a:rPr lang="en-US" dirty="0"/>
              <a:t>Automation using Terraform (</a:t>
            </a:r>
            <a:r>
              <a:rPr lang="en-US" dirty="0" err="1"/>
              <a:t>IaC</a:t>
            </a:r>
            <a:r>
              <a:rPr lang="en-US" dirty="0"/>
              <a:t>)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26441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1922D2-D397-9EA4-A66D-55B0884D1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16D2E5-6826-3B98-3953-CA4E440F7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9"/>
            <a:ext cx="3494314" cy="5786638"/>
          </a:xfrm>
        </p:spPr>
        <p:txBody>
          <a:bodyPr anchor="t">
            <a:normAutofit/>
          </a:bodyPr>
          <a:lstStyle/>
          <a:p>
            <a:r>
              <a:rPr lang="en-US"/>
              <a:t>Task 1 Architecture Diagram 						</a:t>
            </a:r>
            <a:endParaRPr lang="en-CA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8538F2-53F6-F14B-56A5-E69EF6EBFD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4156746"/>
              </p:ext>
            </p:extLst>
          </p:nvPr>
        </p:nvGraphicFramePr>
        <p:xfrm>
          <a:off x="4608246" y="548640"/>
          <a:ext cx="6949440" cy="5786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F6DE881-06A9-8BBA-F848-CCDA4EF365A9}"/>
              </a:ext>
            </a:extLst>
          </p:cNvPr>
          <p:cNvSpPr txBox="1"/>
          <p:nvPr/>
        </p:nvSpPr>
        <p:spPr>
          <a:xfrm>
            <a:off x="2053653" y="6335277"/>
            <a:ext cx="983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Link: </a:t>
            </a:r>
            <a:r>
              <a:rPr lang="en-US" dirty="0">
                <a:hlinkClick r:id="rId7"/>
              </a:rPr>
              <a:t>https://app.eraser.io/workspace/BmGH6gxF2f8BMwqtfuqn?origin=share</a:t>
            </a:r>
            <a:r>
              <a:rPr lang="en-US" dirty="0"/>
              <a:t>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47031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AFB89-FE04-7B7F-A94E-4CDF62845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Key AWS Resources &amp; Roles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9624D6-8448-91C9-0D4F-094862CF3E5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7990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36E373-8B8A-E2D6-2EA6-405AAC025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534" y="603504"/>
            <a:ext cx="5916169" cy="1527048"/>
          </a:xfrm>
        </p:spPr>
        <p:txBody>
          <a:bodyPr anchor="b">
            <a:normAutofit/>
          </a:bodyPr>
          <a:lstStyle/>
          <a:p>
            <a:r>
              <a:rPr lang="en-CA"/>
              <a:t>Implementation of AWS Cloud Infrastructure</a:t>
            </a:r>
            <a:endParaRPr lang="en-CA" dirty="0"/>
          </a:p>
        </p:txBody>
      </p:sp>
      <p:pic>
        <p:nvPicPr>
          <p:cNvPr id="12" name="Picture 11" descr="Top view of cubes connected with black lines">
            <a:extLst>
              <a:ext uri="{FF2B5EF4-FFF2-40B4-BE49-F238E27FC236}">
                <a16:creationId xmlns:a16="http://schemas.microsoft.com/office/drawing/2014/main" id="{4ACB027C-ED8D-170F-E301-3FD32871D9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111" r="18189"/>
          <a:stretch>
            <a:fillRect/>
          </a:stretch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DA740-4F7C-F1B2-1C37-440CFD976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533" y="2214282"/>
            <a:ext cx="5916169" cy="4095078"/>
          </a:xfrm>
        </p:spPr>
        <p:txBody>
          <a:bodyPr>
            <a:normAutofit/>
          </a:bodyPr>
          <a:lstStyle/>
          <a:p>
            <a:r>
              <a:rPr lang="en-US" sz="1800" b="1" dirty="0"/>
              <a:t>Objective: </a:t>
            </a:r>
            <a:r>
              <a:rPr lang="en-US" sz="1800" dirty="0"/>
              <a:t>Deploy a secure, scalable AWS environment based on our architecture.</a:t>
            </a:r>
          </a:p>
          <a:p>
            <a:r>
              <a:rPr lang="en-US" sz="1800" b="1" dirty="0"/>
              <a:t>Key Components Configured:</a:t>
            </a:r>
          </a:p>
          <a:p>
            <a:r>
              <a:rPr lang="en-US" sz="1800" dirty="0"/>
              <a:t>Custom VPC with public and private subnets</a:t>
            </a:r>
          </a:p>
          <a:p>
            <a:r>
              <a:rPr lang="en-US" sz="1800" dirty="0"/>
              <a:t>EC2 Web Server in Public Subnet </a:t>
            </a:r>
          </a:p>
          <a:p>
            <a:r>
              <a:rPr lang="en-US" sz="1800" dirty="0"/>
              <a:t>RDS/DB Server in Private Subnet</a:t>
            </a:r>
          </a:p>
          <a:p>
            <a:r>
              <a:rPr lang="en-US" sz="1800" dirty="0"/>
              <a:t>Route tables and Security Groups </a:t>
            </a:r>
          </a:p>
          <a:p>
            <a:r>
              <a:rPr lang="en-US" sz="1800" dirty="0"/>
              <a:t>Tools Used</a:t>
            </a:r>
            <a:r>
              <a:rPr lang="en-CA" sz="1800" dirty="0"/>
              <a:t>: AWS Management Console(Learner Lab)</a:t>
            </a:r>
            <a:endParaRPr lang="en-US" sz="1800" dirty="0"/>
          </a:p>
          <a:p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1340263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6BF010-C8B0-790A-8365-2A00B9F2F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US" sz="4000"/>
              <a:t>VPC, Subnets, Routing &amp; Web Server Deployment</a:t>
            </a:r>
            <a:endParaRPr lang="en-CA" sz="40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4FCA672-68B9-C968-F0AF-0FBF7031B1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89790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9429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24BFA-6545-78F9-CE14-87A0483CB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Routing &amp; Subnet Association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1C5981-FF40-C876-A199-2CF483525A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3828811"/>
              </p:ext>
            </p:extLst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2217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961259D-605E-E200-FF9F-7C8C71D7C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2B034F-405B-5F2A-3FBA-DB3F58973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0074"/>
            <a:ext cx="6035040" cy="1529932"/>
          </a:xfrm>
        </p:spPr>
        <p:txBody>
          <a:bodyPr anchor="b">
            <a:normAutofit/>
          </a:bodyPr>
          <a:lstStyle/>
          <a:p>
            <a:r>
              <a:rPr lang="en-US" dirty="0"/>
              <a:t>EC2 Setup &amp; Web Access Verification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8E972-AEA7-8D10-3DD5-F878E4C58D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2212848"/>
            <a:ext cx="6035041" cy="4096512"/>
          </a:xfrm>
        </p:spPr>
        <p:txBody>
          <a:bodyPr>
            <a:normAutofit/>
          </a:bodyPr>
          <a:lstStyle/>
          <a:p>
            <a:r>
              <a:rPr lang="en-CA" sz="1800" dirty="0"/>
              <a:t>EC2 launched in Public Subnet</a:t>
            </a:r>
          </a:p>
          <a:p>
            <a:r>
              <a:rPr lang="en-CA" sz="1800" dirty="0"/>
              <a:t>Apache Installed: Verified via CLI</a:t>
            </a:r>
          </a:p>
          <a:p>
            <a:r>
              <a:rPr lang="en-CA" sz="1800" dirty="0"/>
              <a:t>SSH Access: Achieved via PuTTY (Amazon Linux 2023)</a:t>
            </a:r>
          </a:p>
          <a:p>
            <a:r>
              <a:rPr lang="en-CA" sz="1800" dirty="0"/>
              <a:t>Test Result : Browser displays hosted index.html (web app confirmed running)</a:t>
            </a:r>
          </a:p>
          <a:p>
            <a:r>
              <a:rPr lang="en-CA" sz="1800" dirty="0"/>
              <a:t>Security Group: Allows HTTP/SSH from anywhere</a:t>
            </a:r>
          </a:p>
        </p:txBody>
      </p:sp>
      <p:pic>
        <p:nvPicPr>
          <p:cNvPr id="5" name="Picture 4" descr="Abstract background">
            <a:extLst>
              <a:ext uri="{FF2B5EF4-FFF2-40B4-BE49-F238E27FC236}">
                <a16:creationId xmlns:a16="http://schemas.microsoft.com/office/drawing/2014/main" id="{A9011194-DFE0-AFE4-3E95-559EEC607F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8623" r="8977"/>
          <a:stretch>
            <a:fillRect/>
          </a:stretch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918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735CCE-26F7-CE78-9DAD-646644FE4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t">
            <a:normAutofit/>
          </a:bodyPr>
          <a:lstStyle/>
          <a:p>
            <a:r>
              <a:rPr lang="en-CA" dirty="0"/>
              <a:t>Task 3 AWS Infrastructure Automation Using Terraform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F5C47F-694D-C4FE-13C5-D92E979CFA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3387829"/>
              </p:ext>
            </p:extLst>
          </p:nvPr>
        </p:nvGraphicFramePr>
        <p:xfrm>
          <a:off x="612648" y="1881051"/>
          <a:ext cx="10945037" cy="4414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1355429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B7A4A33D8547146A87758D49D514B1C" ma:contentTypeVersion="11" ma:contentTypeDescription="Create a new document." ma:contentTypeScope="" ma:versionID="e3da27752a5613602f8732f352832d97">
  <xsd:schema xmlns:xsd="http://www.w3.org/2001/XMLSchema" xmlns:xs="http://www.w3.org/2001/XMLSchema" xmlns:p="http://schemas.microsoft.com/office/2006/metadata/properties" xmlns:ns3="7edd350f-7622-4c75-aefb-1eda864650f9" targetNamespace="http://schemas.microsoft.com/office/2006/metadata/properties" ma:root="true" ma:fieldsID="3b84c374ed7fc9578aaa04367ef215ed" ns3:_="">
    <xsd:import namespace="7edd350f-7622-4c75-aefb-1eda864650f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DateTaken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dd350f-7622-4c75-aefb-1eda864650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edd350f-7622-4c75-aefb-1eda864650f9" xsi:nil="true"/>
  </documentManagement>
</p:properties>
</file>

<file path=customXml/itemProps1.xml><?xml version="1.0" encoding="utf-8"?>
<ds:datastoreItem xmlns:ds="http://schemas.openxmlformats.org/officeDocument/2006/customXml" ds:itemID="{065D1A68-F76D-42BD-A67C-0939C4979D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dd350f-7622-4c75-aefb-1eda864650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F81C9E1-DFCE-44DF-82E7-603B6846FDC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FF3937-1770-4BF7-852E-028D25266D89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7edd350f-7622-4c75-aefb-1eda864650f9"/>
    <ds:schemaRef ds:uri="http://www.w3.org/XML/1998/namespace"/>
    <ds:schemaRef ds:uri="http://purl.org/dc/elements/1.1/"/>
  </ds:schemaRefs>
</ds:datastoreItem>
</file>

<file path=docMetadata/LabelInfo.xml><?xml version="1.0" encoding="utf-8"?>
<clbl:labelList xmlns:clbl="http://schemas.microsoft.com/office/2020/mipLabelMetadata">
  <clbl:label id="{4ddd393a-e98a-4404-841f-c4becdd925a5}" enabled="0" method="" siteId="{4ddd393a-e98a-4404-841f-c4becdd925a5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971</Words>
  <Application>Microsoft Office PowerPoint</Application>
  <PresentationFormat>Widescreen</PresentationFormat>
  <Paragraphs>119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Arial</vt:lpstr>
      <vt:lpstr>Neue Haas Grotesk Text Pro</vt:lpstr>
      <vt:lpstr>Segoe UI</vt:lpstr>
      <vt:lpstr>VanillaVTI</vt:lpstr>
      <vt:lpstr>Project Title: Designing a Secure and Scalable AWS Cloud Infrastructure </vt:lpstr>
      <vt:lpstr>Project Overview</vt:lpstr>
      <vt:lpstr>Task 1 Architecture Diagram       </vt:lpstr>
      <vt:lpstr>Key AWS Resources &amp; Roles</vt:lpstr>
      <vt:lpstr>Implementation of AWS Cloud Infrastructure</vt:lpstr>
      <vt:lpstr>VPC, Subnets, Routing &amp; Web Server Deployment</vt:lpstr>
      <vt:lpstr>Routing &amp; Subnet Association</vt:lpstr>
      <vt:lpstr>EC2 Setup &amp; Web Access Verification</vt:lpstr>
      <vt:lpstr>Task 3 AWS Infrastructure Automation Using Terraform</vt:lpstr>
      <vt:lpstr>AWS Resources Provisioned via Terraform​</vt:lpstr>
      <vt:lpstr>Compute &amp; Database Automation</vt:lpstr>
      <vt:lpstr>Task 4 – Security Considerations Report​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Maharshi Hemantkumar Parekh</dc:creator>
  <cp:lastModifiedBy>Maharshi Hemantkumar Parekh</cp:lastModifiedBy>
  <cp:revision>1</cp:revision>
  <dcterms:created xsi:type="dcterms:W3CDTF">2025-08-05T02:10:11Z</dcterms:created>
  <dcterms:modified xsi:type="dcterms:W3CDTF">2025-08-05T03:05:10Z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0x010100FB7A4A33D8547146A87758D49D514B1C</vt:lpwstr>
  </property>
</Properties>
</file>