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20297E-E145-02D6-A6DC-385E0836AF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System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E6EF9-8DA5-D346-A579-3944D808AC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981A9-85CB-4844-A748-51FBD4E07E5A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0711A-07B5-5ACD-E793-E0685C5BBB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F2F3D-21DF-F609-EE9A-FC7BBE8C66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3CE39-42F2-46EA-9286-7C76D1BCE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0553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System Analysis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DDD3E-B9FD-48CB-9FBB-2B4FE111DBE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EC048-0ADF-4C8F-BEF9-5FC8B2FBF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0227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Computer</a:t>
            </a:r>
            <a:r>
              <a:rPr spc="-60" dirty="0"/>
              <a:t>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88F5D-6F1C-495B-A847-235A2C92152D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Computer</a:t>
            </a:r>
            <a:r>
              <a:rPr spc="-60" dirty="0"/>
              <a:t>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4870C-A49E-4299-9405-BE45B5BA722A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Computer</a:t>
            </a:r>
            <a:r>
              <a:rPr spc="-60" dirty="0"/>
              <a:t> </a:t>
            </a:r>
            <a:r>
              <a:rPr spc="-10" dirty="0"/>
              <a:t>Science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7557E-861E-49BE-9409-A90F8A29EBE9}" type="datetime1">
              <a:rPr lang="en-US" smtClean="0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Computer</a:t>
            </a:r>
            <a:r>
              <a:rPr spc="-60" dirty="0"/>
              <a:t> </a:t>
            </a:r>
            <a:r>
              <a:rPr spc="-10" dirty="0"/>
              <a:t>Science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E2C8F-9DD5-4DD8-81A7-0F0FCF79C6F2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Computer</a:t>
            </a:r>
            <a:r>
              <a:rPr spc="-60" dirty="0"/>
              <a:t> </a:t>
            </a:r>
            <a:r>
              <a:rPr spc="-10" dirty="0"/>
              <a:t>Science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1968E-481B-4193-87CD-43DA567557F6}" type="datetime1">
              <a:rPr lang="en-US" smtClean="0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3140" y="152450"/>
            <a:ext cx="792328" cy="7996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9732" y="461594"/>
            <a:ext cx="376453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10599"/>
            <a:ext cx="5915660" cy="4220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68929" y="6390157"/>
            <a:ext cx="3482340" cy="28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Computer</a:t>
            </a:r>
            <a:r>
              <a:rPr spc="-60" dirty="0"/>
              <a:t>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F2E8E-1BB4-41EF-9637-87768ADB0AC4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9535" y="6465214"/>
            <a:ext cx="1663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mytrip.com/bus-tickets/" TargetMode="External"/><Relationship Id="rId2" Type="http://schemas.openxmlformats.org/officeDocument/2006/relationships/hyperlink" Target="https://www.gsrtc.in/site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627626"/>
            <a:ext cx="1673860" cy="1346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888888"/>
                </a:solidFill>
                <a:latin typeface="Calibri"/>
                <a:cs typeface="Calibri"/>
              </a:rPr>
              <a:t>Presented</a:t>
            </a:r>
            <a:r>
              <a:rPr sz="17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888888"/>
                </a:solidFill>
                <a:latin typeface="Calibri"/>
                <a:cs typeface="Calibri"/>
              </a:rPr>
              <a:t>By: </a:t>
            </a:r>
            <a:endParaRPr lang="en-US" sz="1700" spc="-25" dirty="0">
              <a:solidFill>
                <a:srgbClr val="888888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1700" spc="-25" dirty="0">
                <a:solidFill>
                  <a:srgbClr val="888888"/>
                </a:solidFill>
                <a:latin typeface="Calibri"/>
                <a:cs typeface="Calibri"/>
              </a:rPr>
              <a:t>Maharshi Patel(88)</a:t>
            </a:r>
            <a:r>
              <a:rPr sz="17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700" spc="-25" dirty="0" err="1">
                <a:solidFill>
                  <a:srgbClr val="888888"/>
                </a:solidFill>
                <a:latin typeface="Calibri"/>
                <a:cs typeface="Calibri"/>
              </a:rPr>
              <a:t>Henil</a:t>
            </a:r>
            <a:r>
              <a:rPr lang="en-US" sz="1700" spc="-25" dirty="0">
                <a:solidFill>
                  <a:srgbClr val="888888"/>
                </a:solidFill>
                <a:latin typeface="Calibri"/>
                <a:cs typeface="Calibri"/>
              </a:rPr>
              <a:t> Pancholi</a:t>
            </a:r>
            <a:r>
              <a:rPr sz="1700" dirty="0">
                <a:solidFill>
                  <a:srgbClr val="888888"/>
                </a:solidFill>
                <a:latin typeface="Calibri"/>
                <a:cs typeface="Calibri"/>
              </a:rPr>
              <a:t>(</a:t>
            </a:r>
            <a:r>
              <a:rPr lang="en-US" sz="1700" spc="-25" dirty="0">
                <a:solidFill>
                  <a:srgbClr val="888888"/>
                </a:solidFill>
                <a:latin typeface="Calibri"/>
                <a:cs typeface="Calibri"/>
              </a:rPr>
              <a:t>80</a:t>
            </a:r>
            <a:r>
              <a:rPr sz="1700" spc="-25" dirty="0">
                <a:solidFill>
                  <a:srgbClr val="888888"/>
                </a:solidFill>
                <a:latin typeface="Calibri"/>
                <a:cs typeface="Calibri"/>
              </a:rPr>
              <a:t>) </a:t>
            </a:r>
            <a:r>
              <a:rPr lang="en-US" sz="1700" spc="-25" dirty="0">
                <a:solidFill>
                  <a:srgbClr val="888888"/>
                </a:solidFill>
                <a:latin typeface="Calibri"/>
                <a:cs typeface="Calibri"/>
              </a:rPr>
              <a:t>Harsh Parekh</a:t>
            </a:r>
            <a:r>
              <a:rPr sz="1700" dirty="0">
                <a:solidFill>
                  <a:srgbClr val="888888"/>
                </a:solidFill>
                <a:latin typeface="Calibri"/>
                <a:cs typeface="Calibri"/>
              </a:rPr>
              <a:t>(</a:t>
            </a:r>
            <a:r>
              <a:rPr lang="en-US" sz="1700" spc="-25" dirty="0">
                <a:solidFill>
                  <a:srgbClr val="888888"/>
                </a:solidFill>
                <a:latin typeface="Calibri"/>
                <a:cs typeface="Calibri"/>
              </a:rPr>
              <a:t>81</a:t>
            </a:r>
            <a:r>
              <a:rPr sz="1700" spc="-25" dirty="0">
                <a:solidFill>
                  <a:srgbClr val="888888"/>
                </a:solidFill>
                <a:latin typeface="Calibri"/>
                <a:cs typeface="Calibri"/>
              </a:rPr>
              <a:t>)</a:t>
            </a:r>
            <a:endParaRPr lang="en-US" sz="1700" spc="-25" dirty="0">
              <a:solidFill>
                <a:srgbClr val="888888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1700" spc="-25" dirty="0">
                <a:solidFill>
                  <a:srgbClr val="888888"/>
                </a:solidFill>
                <a:latin typeface="Calibri"/>
                <a:cs typeface="Calibri"/>
              </a:rPr>
              <a:t>Dev </a:t>
            </a:r>
            <a:r>
              <a:rPr lang="en-IN" sz="1700" spc="-25" dirty="0" err="1">
                <a:solidFill>
                  <a:srgbClr val="888888"/>
                </a:solidFill>
                <a:latin typeface="Calibri"/>
                <a:cs typeface="Calibri"/>
              </a:rPr>
              <a:t>Rabari</a:t>
            </a:r>
            <a:r>
              <a:rPr lang="en-IN" sz="1700" spc="-25" dirty="0">
                <a:solidFill>
                  <a:srgbClr val="888888"/>
                </a:solidFill>
                <a:latin typeface="Calibri"/>
                <a:cs typeface="Calibri"/>
              </a:rPr>
              <a:t>(120)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7667" y="4915661"/>
            <a:ext cx="2743835" cy="70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888888"/>
                </a:solidFill>
                <a:latin typeface="Calibri"/>
                <a:cs typeface="Calibri"/>
              </a:rPr>
              <a:t>Under</a:t>
            </a:r>
            <a:r>
              <a:rPr sz="2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88888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88888"/>
                </a:solidFill>
                <a:latin typeface="Calibri"/>
                <a:cs typeface="Calibri"/>
              </a:rPr>
              <a:t>Guidance</a:t>
            </a:r>
            <a:r>
              <a:rPr sz="2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endParaRPr lang="en-US" sz="2200" spc="-25" dirty="0">
              <a:solidFill>
                <a:srgbClr val="888888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IN" sz="2200" spc="-25" dirty="0">
                <a:solidFill>
                  <a:srgbClr val="888888"/>
                </a:solidFill>
                <a:latin typeface="Calibri"/>
                <a:cs typeface="Calibri"/>
              </a:rPr>
              <a:t>Mr. </a:t>
            </a:r>
            <a:r>
              <a:rPr lang="en-IN" sz="2200" spc="-25" dirty="0" err="1">
                <a:solidFill>
                  <a:srgbClr val="888888"/>
                </a:solidFill>
                <a:latin typeface="Calibri"/>
                <a:cs typeface="Calibri"/>
              </a:rPr>
              <a:t>Sidhhant</a:t>
            </a:r>
            <a:r>
              <a:rPr lang="en-IN" sz="2200" spc="-25" dirty="0">
                <a:solidFill>
                  <a:srgbClr val="888888"/>
                </a:solidFill>
                <a:latin typeface="Calibri"/>
                <a:cs typeface="Calibri"/>
              </a:rPr>
              <a:t> Trivedi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029" y="1620139"/>
            <a:ext cx="4244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5360" marR="5080" indent="-963294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65F92"/>
                </a:solidFill>
                <a:latin typeface="Calibri"/>
                <a:cs typeface="Calibri"/>
              </a:rPr>
              <a:t>Department</a:t>
            </a:r>
            <a:r>
              <a:rPr sz="2400" b="1" spc="-65" dirty="0">
                <a:solidFill>
                  <a:srgbClr val="365F9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65F92"/>
                </a:solidFill>
                <a:latin typeface="Calibri"/>
                <a:cs typeface="Calibri"/>
              </a:rPr>
              <a:t>of</a:t>
            </a:r>
            <a:r>
              <a:rPr sz="2400" b="1" spc="-90" dirty="0">
                <a:solidFill>
                  <a:srgbClr val="365F9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65F92"/>
                </a:solidFill>
                <a:latin typeface="Calibri"/>
                <a:cs typeface="Calibri"/>
              </a:rPr>
              <a:t>Computer</a:t>
            </a:r>
            <a:r>
              <a:rPr sz="2400" b="1" spc="-80" dirty="0">
                <a:solidFill>
                  <a:srgbClr val="365F9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65F92"/>
                </a:solidFill>
                <a:latin typeface="Calibri"/>
                <a:cs typeface="Calibri"/>
              </a:rPr>
              <a:t>Science </a:t>
            </a:r>
            <a:r>
              <a:rPr sz="2400" b="1" dirty="0">
                <a:solidFill>
                  <a:srgbClr val="365F92"/>
                </a:solidFill>
                <a:latin typeface="Calibri"/>
                <a:cs typeface="Calibri"/>
              </a:rPr>
              <a:t>Gujarat</a:t>
            </a:r>
            <a:r>
              <a:rPr sz="2400" b="1" spc="-130" dirty="0">
                <a:solidFill>
                  <a:srgbClr val="365F9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65F92"/>
                </a:solidFill>
                <a:latin typeface="Calibri"/>
                <a:cs typeface="Calibri"/>
              </a:rPr>
              <a:t>University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1957" y="2351659"/>
            <a:ext cx="5410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9439" marR="5080" indent="-185737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65F92"/>
                </a:solidFill>
                <a:latin typeface="Calibri"/>
                <a:cs typeface="Calibri"/>
              </a:rPr>
              <a:t>5</a:t>
            </a:r>
            <a:r>
              <a:rPr sz="2400" b="1" spc="-75" dirty="0">
                <a:solidFill>
                  <a:srgbClr val="365F92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365F92"/>
                </a:solidFill>
                <a:latin typeface="Calibri"/>
                <a:cs typeface="Calibri"/>
              </a:rPr>
              <a:t>Year</a:t>
            </a:r>
            <a:r>
              <a:rPr sz="2400" b="1" spc="-65" dirty="0">
                <a:solidFill>
                  <a:srgbClr val="365F92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365F92"/>
                </a:solidFill>
                <a:latin typeface="Calibri"/>
                <a:cs typeface="Calibri"/>
              </a:rPr>
              <a:t>Integrated</a:t>
            </a:r>
            <a:r>
              <a:rPr sz="2400" b="1" spc="-60" dirty="0">
                <a:solidFill>
                  <a:srgbClr val="365F9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65F92"/>
                </a:solidFill>
                <a:latin typeface="Calibri"/>
                <a:cs typeface="Calibri"/>
              </a:rPr>
              <a:t>M.Sc.(Computer</a:t>
            </a:r>
            <a:r>
              <a:rPr sz="2400" b="1" spc="-70" dirty="0">
                <a:solidFill>
                  <a:srgbClr val="365F9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65F92"/>
                </a:solidFill>
                <a:latin typeface="Calibri"/>
                <a:cs typeface="Calibri"/>
              </a:rPr>
              <a:t>Science) Semester</a:t>
            </a:r>
            <a:r>
              <a:rPr sz="2400" b="1" spc="-45" dirty="0">
                <a:solidFill>
                  <a:srgbClr val="365F9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65F92"/>
                </a:solidFill>
                <a:latin typeface="Calibri"/>
                <a:cs typeface="Calibri"/>
              </a:rPr>
              <a:t>-</a:t>
            </a:r>
            <a:r>
              <a:rPr sz="2400" b="1" spc="-30" dirty="0">
                <a:solidFill>
                  <a:srgbClr val="365F92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365F92"/>
                </a:solidFill>
                <a:latin typeface="Calibri"/>
                <a:cs typeface="Calibri"/>
              </a:rPr>
              <a:t>IV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2127" y="3737229"/>
            <a:ext cx="394487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Calibri"/>
                <a:cs typeface="Calibri"/>
              </a:rPr>
              <a:t>Bus Booking System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0868" y="306432"/>
            <a:ext cx="1510862" cy="1239397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E7E6F-2F4D-B4B5-2780-E1524F12456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05"/>
              </a:lnSpc>
            </a:pPr>
            <a:r>
              <a:rPr lang="en-IN"/>
              <a:t>Department</a:t>
            </a:r>
            <a:r>
              <a:rPr lang="en-IN" spc="-50"/>
              <a:t> </a:t>
            </a:r>
            <a:r>
              <a:rPr lang="en-IN"/>
              <a:t>of</a:t>
            </a:r>
            <a:r>
              <a:rPr lang="en-IN" spc="-45"/>
              <a:t> </a:t>
            </a:r>
            <a:r>
              <a:rPr lang="en-IN"/>
              <a:t>Computer</a:t>
            </a:r>
            <a:r>
              <a:rPr lang="en-IN" spc="-60"/>
              <a:t> </a:t>
            </a:r>
            <a:r>
              <a:rPr lang="en-IN" spc="-10"/>
              <a:t>Science</a:t>
            </a:r>
            <a:endParaRPr lang="en-IN"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4A754E-73D1-E645-8DE5-6BD6359A93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05"/>
              </a:lnSpc>
            </a:pPr>
            <a:r>
              <a:rPr lang="en-IN"/>
              <a:t>Department</a:t>
            </a:r>
            <a:r>
              <a:rPr lang="en-IN" spc="-50"/>
              <a:t> </a:t>
            </a:r>
            <a:r>
              <a:rPr lang="en-IN"/>
              <a:t>of</a:t>
            </a:r>
            <a:r>
              <a:rPr lang="en-IN" spc="-45"/>
              <a:t> </a:t>
            </a:r>
            <a:r>
              <a:rPr lang="en-IN"/>
              <a:t>Computer</a:t>
            </a:r>
            <a:r>
              <a:rPr lang="en-IN" spc="-60"/>
              <a:t> </a:t>
            </a:r>
            <a:r>
              <a:rPr lang="en-IN" spc="-10"/>
              <a:t>Science</a:t>
            </a:r>
            <a:endParaRPr lang="en-IN" spc="-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01C78-D91A-E12E-9AA5-995BF59B8AAA}"/>
              </a:ext>
            </a:extLst>
          </p:cNvPr>
          <p:cNvSpPr txBox="1"/>
          <p:nvPr/>
        </p:nvSpPr>
        <p:spPr>
          <a:xfrm>
            <a:off x="2743200" y="304800"/>
            <a:ext cx="3886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spc="-10" dirty="0">
                <a:latin typeface="Calibri"/>
                <a:cs typeface="Calibri"/>
              </a:rPr>
              <a:t>Interface</a:t>
            </a:r>
            <a:r>
              <a:rPr lang="en-IN" sz="2000" b="1" u="sng" spc="-50" dirty="0">
                <a:latin typeface="Calibri"/>
                <a:cs typeface="Calibri"/>
              </a:rPr>
              <a:t> </a:t>
            </a:r>
            <a:r>
              <a:rPr lang="en-IN" sz="2000" b="1" u="sng" dirty="0">
                <a:latin typeface="Calibri"/>
                <a:cs typeface="Calibri"/>
              </a:rPr>
              <a:t>design</a:t>
            </a:r>
            <a:r>
              <a:rPr lang="en-IN" sz="2000" b="1" u="sng" spc="-65" dirty="0">
                <a:latin typeface="Calibri"/>
                <a:cs typeface="Calibri"/>
              </a:rPr>
              <a:t> </a:t>
            </a:r>
            <a:r>
              <a:rPr lang="en-IN" sz="2000" b="1" u="sng" dirty="0">
                <a:latin typeface="Calibri"/>
                <a:cs typeface="Calibri"/>
              </a:rPr>
              <a:t>and</a:t>
            </a:r>
            <a:r>
              <a:rPr lang="en-IN" sz="2000" b="1" u="sng" spc="-65" dirty="0">
                <a:latin typeface="Calibri"/>
                <a:cs typeface="Calibri"/>
              </a:rPr>
              <a:t> </a:t>
            </a:r>
            <a:r>
              <a:rPr lang="en-IN" sz="2000" b="1" u="sng" spc="-10" dirty="0">
                <a:latin typeface="Calibri"/>
                <a:cs typeface="Calibri"/>
              </a:rPr>
              <a:t>Screenshots</a:t>
            </a:r>
            <a:endParaRPr lang="en-IN" sz="2000" b="1" u="sng" dirty="0">
              <a:latin typeface="Calibri"/>
              <a:cs typeface="Calibri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4833F-7A69-AA5A-09E8-9482A30C9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1" y="1219200"/>
            <a:ext cx="842837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D8BCB-FC36-CD00-0F48-F34BA721F97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05"/>
              </a:lnSpc>
            </a:pPr>
            <a:r>
              <a:rPr lang="en-IN"/>
              <a:t>Department</a:t>
            </a:r>
            <a:r>
              <a:rPr lang="en-IN" spc="-50"/>
              <a:t> </a:t>
            </a:r>
            <a:r>
              <a:rPr lang="en-IN"/>
              <a:t>of</a:t>
            </a:r>
            <a:r>
              <a:rPr lang="en-IN" spc="-45"/>
              <a:t> </a:t>
            </a:r>
            <a:r>
              <a:rPr lang="en-IN"/>
              <a:t>Computer</a:t>
            </a:r>
            <a:r>
              <a:rPr lang="en-IN" spc="-60"/>
              <a:t> </a:t>
            </a:r>
            <a:r>
              <a:rPr lang="en-IN" spc="-10"/>
              <a:t>Science</a:t>
            </a:r>
            <a:endParaRPr lang="en-IN" spc="-1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23DDF-063C-0192-1FFE-FFEB540FD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3706"/>
            <a:ext cx="9144000" cy="890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CE4B40-95DA-563B-4A80-0960BDBFC417}"/>
              </a:ext>
            </a:extLst>
          </p:cNvPr>
          <p:cNvSpPr txBox="1"/>
          <p:nvPr/>
        </p:nvSpPr>
        <p:spPr>
          <a:xfrm>
            <a:off x="2590800" y="838200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u="sng" spc="-10" dirty="0">
                <a:latin typeface="Calibri"/>
                <a:cs typeface="Calibri"/>
              </a:rPr>
              <a:t>Interface</a:t>
            </a:r>
            <a:r>
              <a:rPr lang="en-IN" sz="1800" b="1" u="sng" spc="-50" dirty="0">
                <a:latin typeface="Calibri"/>
                <a:cs typeface="Calibri"/>
              </a:rPr>
              <a:t> </a:t>
            </a:r>
            <a:r>
              <a:rPr lang="en-IN" sz="1800" b="1" u="sng" dirty="0">
                <a:latin typeface="Calibri"/>
                <a:cs typeface="Calibri"/>
              </a:rPr>
              <a:t>design</a:t>
            </a:r>
            <a:r>
              <a:rPr lang="en-IN" sz="1800" b="1" u="sng" spc="-65" dirty="0">
                <a:latin typeface="Calibri"/>
                <a:cs typeface="Calibri"/>
              </a:rPr>
              <a:t> </a:t>
            </a:r>
            <a:r>
              <a:rPr lang="en-IN" sz="1800" b="1" u="sng" dirty="0">
                <a:latin typeface="Calibri"/>
                <a:cs typeface="Calibri"/>
              </a:rPr>
              <a:t>and</a:t>
            </a:r>
            <a:r>
              <a:rPr lang="en-IN" sz="1800" b="1" u="sng" spc="-65" dirty="0">
                <a:latin typeface="Calibri"/>
                <a:cs typeface="Calibri"/>
              </a:rPr>
              <a:t> </a:t>
            </a:r>
            <a:r>
              <a:rPr lang="en-IN" sz="1800" b="1" u="sng" spc="-10" dirty="0">
                <a:latin typeface="Calibri"/>
                <a:cs typeface="Calibri"/>
              </a:rPr>
              <a:t>Screenshots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7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EA4805-5F2A-3F6F-F88A-5AEB68D09CF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05"/>
              </a:lnSpc>
            </a:pPr>
            <a:r>
              <a:rPr lang="en-IN"/>
              <a:t>Department</a:t>
            </a:r>
            <a:r>
              <a:rPr lang="en-IN" spc="-50"/>
              <a:t> </a:t>
            </a:r>
            <a:r>
              <a:rPr lang="en-IN"/>
              <a:t>of</a:t>
            </a:r>
            <a:r>
              <a:rPr lang="en-IN" spc="-45"/>
              <a:t> </a:t>
            </a:r>
            <a:r>
              <a:rPr lang="en-IN"/>
              <a:t>Computer</a:t>
            </a:r>
            <a:r>
              <a:rPr lang="en-IN" spc="-60"/>
              <a:t> </a:t>
            </a:r>
            <a:r>
              <a:rPr lang="en-IN" spc="-10"/>
              <a:t>Science</a:t>
            </a:r>
            <a:endParaRPr lang="en-IN" spc="-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1B4FF-5022-D220-CFD3-7D8BADB0CECC}"/>
              </a:ext>
            </a:extLst>
          </p:cNvPr>
          <p:cNvSpPr txBox="1"/>
          <p:nvPr/>
        </p:nvSpPr>
        <p:spPr>
          <a:xfrm>
            <a:off x="1600200" y="2001843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You!!!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17473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Table</a:t>
            </a:r>
            <a:r>
              <a:rPr spc="-9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10" dirty="0"/>
              <a:t>Content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Computer</a:t>
            </a:r>
            <a:r>
              <a:rPr spc="-60" dirty="0"/>
              <a:t> </a:t>
            </a:r>
            <a:r>
              <a:rPr spc="-10" dirty="0"/>
              <a:t>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4749"/>
            <a:ext cx="8006715" cy="5085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Project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Profile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System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Analysis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</a:tabLst>
            </a:pPr>
            <a:r>
              <a:rPr sz="2000" spc="-20" dirty="0">
                <a:latin typeface="Calibri"/>
                <a:cs typeface="Calibri"/>
              </a:rPr>
              <a:t>Reference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websites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List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Use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diagram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Requirement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specifications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ts val="2395"/>
              </a:lnSpc>
              <a:buFont typeface="Arial"/>
              <a:buChar char="–"/>
              <a:tabLst>
                <a:tab pos="756285" algn="l"/>
              </a:tabLst>
            </a:pPr>
            <a:r>
              <a:rPr sz="2000" spc="-25" dirty="0">
                <a:latin typeface="Calibri"/>
                <a:cs typeface="Calibri"/>
              </a:rPr>
              <a:t>Tools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Technologies</a:t>
            </a:r>
            <a:endParaRPr sz="2000" dirty="0">
              <a:latin typeface="Calibri"/>
              <a:cs typeface="Calibri"/>
            </a:endParaRPr>
          </a:p>
          <a:p>
            <a:pPr marL="355600" indent="-343535">
              <a:lnSpc>
                <a:spcPts val="2635"/>
              </a:lnSpc>
              <a:buFont typeface="Arial"/>
              <a:buChar char="•"/>
              <a:tabLst>
                <a:tab pos="355600" algn="l"/>
                <a:tab pos="469900" algn="l"/>
              </a:tabLst>
            </a:pPr>
            <a:r>
              <a:rPr sz="2200" spc="-10" dirty="0">
                <a:latin typeface="Calibri"/>
                <a:cs typeface="Calibri"/>
              </a:rPr>
              <a:t>System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Architecture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Module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hierocracy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Work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division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ts val="2395"/>
              </a:lnSpc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TimeLine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Chart</a:t>
            </a:r>
            <a:endParaRPr sz="2000" dirty="0">
              <a:latin typeface="Calibri"/>
              <a:cs typeface="Calibri"/>
            </a:endParaRPr>
          </a:p>
          <a:p>
            <a:pPr marL="355600" indent="-343535">
              <a:lnSpc>
                <a:spcPts val="2635"/>
              </a:lnSpc>
              <a:buFont typeface="Arial"/>
              <a:buChar char="•"/>
              <a:tabLst>
                <a:tab pos="355600" algn="l"/>
                <a:tab pos="469900" algn="l"/>
              </a:tabLst>
            </a:pPr>
            <a:r>
              <a:rPr sz="2200" spc="-10" dirty="0">
                <a:latin typeface="Calibri"/>
                <a:cs typeface="Calibri"/>
              </a:rPr>
              <a:t>System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Design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diagram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ts val="2395"/>
              </a:lnSpc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Activity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diagram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module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mentioned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module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hierocracy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ts val="2635"/>
              </a:lnSpc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Data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Dictionary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Interface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design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Screenshots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65" dirty="0"/>
              <a:t> </a:t>
            </a:r>
            <a:r>
              <a:rPr spc="-10" dirty="0"/>
              <a:t>Profile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Computer</a:t>
            </a:r>
            <a:r>
              <a:rPr spc="-60" dirty="0"/>
              <a:t> </a:t>
            </a:r>
            <a:r>
              <a:rPr spc="-10" dirty="0"/>
              <a:t>Science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510599"/>
            <a:ext cx="5407660" cy="4001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endParaRPr lang="en-IN" sz="2200" spc="-1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9D59CF-7CB3-D60D-771C-BCE879969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853845"/>
              </p:ext>
            </p:extLst>
          </p:nvPr>
        </p:nvGraphicFramePr>
        <p:xfrm>
          <a:off x="535940" y="1510599"/>
          <a:ext cx="8072120" cy="458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460">
                  <a:extLst>
                    <a:ext uri="{9D8B030D-6E8A-4147-A177-3AD203B41FA5}">
                      <a16:colId xmlns:a16="http://schemas.microsoft.com/office/drawing/2014/main" val="215477342"/>
                    </a:ext>
                  </a:extLst>
                </a:gridCol>
                <a:gridCol w="5407660">
                  <a:extLst>
                    <a:ext uri="{9D8B030D-6E8A-4147-A177-3AD203B41FA5}">
                      <a16:colId xmlns:a16="http://schemas.microsoft.com/office/drawing/2014/main" val="2285403166"/>
                    </a:ext>
                  </a:extLst>
                </a:gridCol>
              </a:tblGrid>
              <a:tr h="611515">
                <a:tc>
                  <a:txBody>
                    <a:bodyPr/>
                    <a:lstStyle/>
                    <a:p>
                      <a:r>
                        <a:rPr lang="en-US" dirty="0"/>
                        <a:t>Profile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3131"/>
                  </a:ext>
                </a:extLst>
              </a:tr>
              <a:tr h="611515">
                <a:tc>
                  <a:txBody>
                    <a:bodyPr/>
                    <a:lstStyle/>
                    <a:p>
                      <a:r>
                        <a:rPr lang="en-US" dirty="0"/>
                        <a:t>Project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 Booking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51245"/>
                  </a:ext>
                </a:extLst>
              </a:tr>
              <a:tr h="611515">
                <a:tc>
                  <a:txBody>
                    <a:bodyPr/>
                    <a:lstStyle/>
                    <a:p>
                      <a:r>
                        <a:rPr lang="en-US" dirty="0"/>
                        <a:t>Aim of Project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25" dirty="0"/>
                        <a:t>To Provide customers with easy-to- utilize user experience for booking and purchasing tickets online.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741007"/>
                  </a:ext>
                </a:extLst>
              </a:tr>
              <a:tr h="611515">
                <a:tc>
                  <a:txBody>
                    <a:bodyPr/>
                    <a:lstStyle/>
                    <a:p>
                      <a:r>
                        <a:rPr lang="en-US" dirty="0"/>
                        <a:t>Project Duration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Months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418528"/>
                  </a:ext>
                </a:extLst>
              </a:tr>
              <a:tr h="611515">
                <a:tc>
                  <a:txBody>
                    <a:bodyPr/>
                    <a:lstStyle/>
                    <a:p>
                      <a:r>
                        <a:rPr lang="en-US" dirty="0"/>
                        <a:t>Team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 members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581094"/>
                  </a:ext>
                </a:extLst>
              </a:tr>
              <a:tr h="611515">
                <a:tc>
                  <a:txBody>
                    <a:bodyPr/>
                    <a:lstStyle/>
                    <a:p>
                      <a:r>
                        <a:rPr lang="en-US" dirty="0"/>
                        <a:t>Tools &amp; Technologies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XAMPP, PHP, </a:t>
                      </a:r>
                      <a:r>
                        <a:rPr lang="en-US" dirty="0" err="1"/>
                        <a:t>BootStrap</a:t>
                      </a:r>
                      <a:r>
                        <a:rPr lang="en-US" dirty="0"/>
                        <a:t>, JavaScript, CSS, MySQL.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591972"/>
                  </a:ext>
                </a:extLst>
              </a:tr>
              <a:tr h="611515">
                <a:tc>
                  <a:txBody>
                    <a:bodyPr/>
                    <a:lstStyle/>
                    <a:p>
                      <a:r>
                        <a:rPr lang="en-US" dirty="0"/>
                        <a:t>Guide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 Siddhant Trivedi.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7923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B51C-4B33-57A4-9F52-0165B294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D61BE-DFC5-778D-E876-7E55B722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510599"/>
            <a:ext cx="8074660" cy="39395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mobile or web software solution designed to provide customer with a personalized easy-to-utilize user experience for booking and purchasing tickets online.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stores customer’s personal data records, scheduled routes, frequent trips, drop points and other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is more quicker and less time consuming.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635F3-0FB6-369E-DFBF-E81D88A3528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05"/>
              </a:lnSpc>
            </a:pPr>
            <a:r>
              <a:rPr lang="en-IN"/>
              <a:t>Department</a:t>
            </a:r>
            <a:r>
              <a:rPr lang="en-IN" spc="-50"/>
              <a:t> </a:t>
            </a:r>
            <a:r>
              <a:rPr lang="en-IN"/>
              <a:t>of</a:t>
            </a:r>
            <a:r>
              <a:rPr lang="en-IN" spc="-45"/>
              <a:t> </a:t>
            </a:r>
            <a:r>
              <a:rPr lang="en-IN"/>
              <a:t>Computer</a:t>
            </a:r>
            <a:r>
              <a:rPr lang="en-IN" spc="-60"/>
              <a:t> </a:t>
            </a:r>
            <a:r>
              <a:rPr lang="en-IN" spc="-10"/>
              <a:t>Science</a:t>
            </a:r>
            <a:endParaRPr lang="en-IN" spc="-10" dirty="0"/>
          </a:p>
        </p:txBody>
      </p:sp>
    </p:spTree>
    <p:extLst>
      <p:ext uri="{BB962C8B-B14F-4D97-AF65-F5344CB8AC3E}">
        <p14:creationId xmlns:p14="http://schemas.microsoft.com/office/powerpoint/2010/main" val="382319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C5738B-1837-B809-408E-272B5C4EF12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05"/>
              </a:lnSpc>
            </a:pPr>
            <a:r>
              <a:rPr lang="en-IN"/>
              <a:t>Department</a:t>
            </a:r>
            <a:r>
              <a:rPr lang="en-IN" spc="-50"/>
              <a:t> </a:t>
            </a:r>
            <a:r>
              <a:rPr lang="en-IN"/>
              <a:t>of</a:t>
            </a:r>
            <a:r>
              <a:rPr lang="en-IN" spc="-45"/>
              <a:t> </a:t>
            </a:r>
            <a:r>
              <a:rPr lang="en-IN"/>
              <a:t>Computer</a:t>
            </a:r>
            <a:r>
              <a:rPr lang="en-IN" spc="-60"/>
              <a:t> </a:t>
            </a:r>
            <a:r>
              <a:rPr lang="en-IN" spc="-10"/>
              <a:t>Science</a:t>
            </a:r>
            <a:endParaRPr lang="en-IN" spc="-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25F0F-6C5D-2CC0-79E9-5C2DFDF23894}"/>
              </a:ext>
            </a:extLst>
          </p:cNvPr>
          <p:cNvSpPr txBox="1"/>
          <p:nvPr/>
        </p:nvSpPr>
        <p:spPr>
          <a:xfrm>
            <a:off x="3581400" y="533400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u="sng" dirty="0"/>
              <a:t>System Analysis</a:t>
            </a:r>
            <a:endParaRPr lang="en-IN" sz="22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DCF9C-9F82-B60E-B158-13DB1B8041A3}"/>
              </a:ext>
            </a:extLst>
          </p:cNvPr>
          <p:cNvSpPr txBox="1"/>
          <p:nvPr/>
        </p:nvSpPr>
        <p:spPr>
          <a:xfrm>
            <a:off x="990600" y="1600200"/>
            <a:ext cx="7391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Reference websites</a:t>
            </a:r>
            <a:r>
              <a:rPr lang="en-US" dirty="0"/>
              <a:t>:-</a:t>
            </a:r>
          </a:p>
          <a:p>
            <a:r>
              <a:rPr lang="en-IN" dirty="0">
                <a:hlinkClick r:id="rId2"/>
              </a:rPr>
              <a:t>GSRTC - https://www.gsrtc.in/site/</a:t>
            </a:r>
            <a:endParaRPr lang="en-US" dirty="0"/>
          </a:p>
          <a:p>
            <a:r>
              <a:rPr lang="en-IN" dirty="0" err="1">
                <a:hlinkClick r:id="rId3"/>
              </a:rPr>
              <a:t>MakemyTrip</a:t>
            </a:r>
            <a:r>
              <a:rPr lang="en-IN" dirty="0">
                <a:hlinkClick r:id="rId3"/>
              </a:rPr>
              <a:t>- https://www.makemytrip.com/bus-tickets/</a:t>
            </a:r>
            <a:endParaRPr lang="en-IN" dirty="0"/>
          </a:p>
          <a:p>
            <a:endParaRPr lang="en-US" dirty="0"/>
          </a:p>
          <a:p>
            <a:r>
              <a:rPr lang="en-IN" b="1" u="sng" dirty="0"/>
              <a:t>List of users of the system:-</a:t>
            </a:r>
          </a:p>
          <a:p>
            <a:r>
              <a:rPr lang="en-IN" dirty="0"/>
              <a:t>Customers(passengers)</a:t>
            </a:r>
          </a:p>
          <a:p>
            <a:r>
              <a:rPr lang="en-IN" dirty="0"/>
              <a:t>Admin</a:t>
            </a:r>
          </a:p>
          <a:p>
            <a:endParaRPr lang="en-IN" dirty="0"/>
          </a:p>
          <a:p>
            <a:r>
              <a:rPr lang="en-IN" b="1" u="sng" dirty="0"/>
              <a:t>Requirement </a:t>
            </a:r>
            <a:r>
              <a:rPr lang="en-IN" b="1" u="sng" spc="-10" dirty="0">
                <a:latin typeface="Calibri"/>
                <a:cs typeface="Calibri"/>
              </a:rPr>
              <a:t>S</a:t>
            </a:r>
            <a:r>
              <a:rPr lang="en-IN" sz="1800" b="1" u="sng" spc="-10" dirty="0">
                <a:latin typeface="Calibri"/>
                <a:cs typeface="Calibri"/>
              </a:rPr>
              <a:t>pecifications</a:t>
            </a:r>
            <a:r>
              <a:rPr lang="en-IN" b="1" u="sng" dirty="0"/>
              <a:t>:-</a:t>
            </a:r>
          </a:p>
          <a:p>
            <a:endParaRPr lang="en-IN" b="1" u="sng" dirty="0"/>
          </a:p>
          <a:p>
            <a:endParaRPr lang="en-IN" b="1" u="sng" dirty="0"/>
          </a:p>
          <a:p>
            <a:r>
              <a:rPr lang="en-IN" sz="2000" b="1" u="sng" spc="-25" dirty="0">
                <a:latin typeface="Calibri"/>
                <a:cs typeface="Calibri"/>
              </a:rPr>
              <a:t>Tools</a:t>
            </a:r>
            <a:r>
              <a:rPr lang="en-IN" sz="2000" b="1" u="sng" spc="-60" dirty="0">
                <a:latin typeface="Calibri"/>
                <a:cs typeface="Calibri"/>
              </a:rPr>
              <a:t> </a:t>
            </a:r>
            <a:r>
              <a:rPr lang="en-IN" sz="2000" b="1" u="sng" dirty="0">
                <a:latin typeface="Calibri"/>
                <a:cs typeface="Calibri"/>
              </a:rPr>
              <a:t>and</a:t>
            </a:r>
            <a:r>
              <a:rPr lang="en-IN" sz="2000" b="1" u="sng" spc="-35" dirty="0">
                <a:latin typeface="Calibri"/>
                <a:cs typeface="Calibri"/>
              </a:rPr>
              <a:t> </a:t>
            </a:r>
            <a:r>
              <a:rPr lang="en-IN" sz="2000" b="1" u="sng" spc="-10" dirty="0">
                <a:latin typeface="Calibri"/>
                <a:cs typeface="Calibri"/>
              </a:rPr>
              <a:t>Technologies:-</a:t>
            </a:r>
            <a:endParaRPr lang="en-IN" sz="2000" b="1" u="sng" dirty="0">
              <a:latin typeface="Calibri"/>
              <a:cs typeface="Calibri"/>
            </a:endParaRPr>
          </a:p>
          <a:p>
            <a:r>
              <a:rPr lang="en-IN" dirty="0"/>
              <a:t>XAMPP, </a:t>
            </a:r>
            <a:r>
              <a:rPr lang="en-IN" dirty="0" err="1"/>
              <a:t>HTMl</a:t>
            </a:r>
            <a:r>
              <a:rPr lang="en-IN" dirty="0"/>
              <a:t> ,CSS, JavaScript, PHP, Database</a:t>
            </a:r>
          </a:p>
          <a:p>
            <a:endParaRPr lang="en-IN" b="1" u="sng" dirty="0"/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78741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027376-139B-908D-8BDF-2EA02A46398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05"/>
              </a:lnSpc>
            </a:pPr>
            <a:r>
              <a:rPr lang="en-IN"/>
              <a:t>Department</a:t>
            </a:r>
            <a:r>
              <a:rPr lang="en-IN" spc="-50"/>
              <a:t> </a:t>
            </a:r>
            <a:r>
              <a:rPr lang="en-IN"/>
              <a:t>of</a:t>
            </a:r>
            <a:r>
              <a:rPr lang="en-IN" spc="-45"/>
              <a:t> </a:t>
            </a:r>
            <a:r>
              <a:rPr lang="en-IN"/>
              <a:t>Computer</a:t>
            </a:r>
            <a:r>
              <a:rPr lang="en-IN" spc="-60"/>
              <a:t> </a:t>
            </a:r>
            <a:r>
              <a:rPr lang="en-IN" spc="-10"/>
              <a:t>Science</a:t>
            </a:r>
            <a:endParaRPr lang="en-IN" spc="-1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BD368-DC9F-20F0-4F1E-24929156A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823" y="1143000"/>
            <a:ext cx="6480353" cy="4862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117B68-BC33-DB97-249A-E33F14B3AEB9}"/>
              </a:ext>
            </a:extLst>
          </p:cNvPr>
          <p:cNvSpPr txBox="1"/>
          <p:nvPr/>
        </p:nvSpPr>
        <p:spPr>
          <a:xfrm>
            <a:off x="3124200" y="381000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Use Case Diagram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317135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1848D8-EFE7-BA66-FB37-6EC7AAE7611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05"/>
              </a:lnSpc>
            </a:pPr>
            <a:r>
              <a:rPr lang="en-IN"/>
              <a:t>Department</a:t>
            </a:r>
            <a:r>
              <a:rPr lang="en-IN" spc="-50"/>
              <a:t> </a:t>
            </a:r>
            <a:r>
              <a:rPr lang="en-IN"/>
              <a:t>of</a:t>
            </a:r>
            <a:r>
              <a:rPr lang="en-IN" spc="-45"/>
              <a:t> </a:t>
            </a:r>
            <a:r>
              <a:rPr lang="en-IN"/>
              <a:t>Computer</a:t>
            </a:r>
            <a:r>
              <a:rPr lang="en-IN" spc="-60"/>
              <a:t> </a:t>
            </a:r>
            <a:r>
              <a:rPr lang="en-IN" spc="-10"/>
              <a:t>Science</a:t>
            </a:r>
            <a:endParaRPr lang="en-IN" spc="-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85DD4-F5F2-2FC2-85BB-2F5164AE0572}"/>
              </a:ext>
            </a:extLst>
          </p:cNvPr>
          <p:cNvSpPr txBox="1"/>
          <p:nvPr/>
        </p:nvSpPr>
        <p:spPr>
          <a:xfrm>
            <a:off x="3254388" y="609600"/>
            <a:ext cx="27388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u="sng" spc="-10" dirty="0">
                <a:latin typeface="Calibri"/>
                <a:cs typeface="Calibri"/>
              </a:rPr>
              <a:t>System</a:t>
            </a:r>
            <a:r>
              <a:rPr lang="en-IN" sz="2400" b="1" u="sng" spc="-90" dirty="0">
                <a:latin typeface="Calibri"/>
                <a:cs typeface="Calibri"/>
              </a:rPr>
              <a:t> </a:t>
            </a:r>
            <a:r>
              <a:rPr lang="en-IN" sz="2400" b="1" u="sng" spc="-10" dirty="0">
                <a:latin typeface="Calibri"/>
                <a:cs typeface="Calibri"/>
              </a:rPr>
              <a:t>Architecture</a:t>
            </a:r>
            <a:endParaRPr lang="en-IN" sz="2400" b="1" u="sng" dirty="0">
              <a:latin typeface="Calibri"/>
              <a:cs typeface="Calibri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4A617-FF68-5894-E2C5-25654ABF7E30}"/>
              </a:ext>
            </a:extLst>
          </p:cNvPr>
          <p:cNvSpPr txBox="1"/>
          <p:nvPr/>
        </p:nvSpPr>
        <p:spPr>
          <a:xfrm>
            <a:off x="1066800" y="1348264"/>
            <a:ext cx="7086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b="1" dirty="0"/>
              <a:t>Module Hierarchy: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Seats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Time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Choose Seats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Booking</a:t>
            </a:r>
          </a:p>
          <a:p>
            <a:r>
              <a:rPr lang="en-IN" sz="2000" b="1" dirty="0"/>
              <a:t>Work Division:</a:t>
            </a:r>
          </a:p>
          <a:p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B4922A-8E47-C50B-259D-83CA0A304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432818"/>
              </p:ext>
            </p:extLst>
          </p:nvPr>
        </p:nvGraphicFramePr>
        <p:xfrm>
          <a:off x="1066800" y="4800600"/>
          <a:ext cx="6553200" cy="186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817834975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4131868352"/>
                    </a:ext>
                  </a:extLst>
                </a:gridCol>
              </a:tblGrid>
              <a:tr h="37391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Division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79688"/>
                  </a:ext>
                </a:extLst>
              </a:tr>
              <a:tr h="373918">
                <a:tc>
                  <a:txBody>
                    <a:bodyPr/>
                    <a:lstStyle/>
                    <a:p>
                      <a:r>
                        <a:rPr lang="en-US" dirty="0"/>
                        <a:t>Maharshi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277629"/>
                  </a:ext>
                </a:extLst>
              </a:tr>
              <a:tr h="373918">
                <a:tc>
                  <a:txBody>
                    <a:bodyPr/>
                    <a:lstStyle/>
                    <a:p>
                      <a:r>
                        <a:rPr lang="en-US" dirty="0" err="1"/>
                        <a:t>Henil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77964"/>
                  </a:ext>
                </a:extLst>
              </a:tr>
              <a:tr h="373918"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10064"/>
                  </a:ext>
                </a:extLst>
              </a:tr>
              <a:tr h="373918">
                <a:tc>
                  <a:txBody>
                    <a:bodyPr/>
                    <a:lstStyle/>
                    <a:p>
                      <a:r>
                        <a:rPr lang="en-US" dirty="0"/>
                        <a:t>Dev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17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65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4D7412-459F-FE2E-CDC6-137B3338B6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05"/>
              </a:lnSpc>
            </a:pPr>
            <a:r>
              <a:rPr lang="en-IN"/>
              <a:t>Department</a:t>
            </a:r>
            <a:r>
              <a:rPr lang="en-IN" spc="-50"/>
              <a:t> </a:t>
            </a:r>
            <a:r>
              <a:rPr lang="en-IN"/>
              <a:t>of</a:t>
            </a:r>
            <a:r>
              <a:rPr lang="en-IN" spc="-45"/>
              <a:t> </a:t>
            </a:r>
            <a:r>
              <a:rPr lang="en-IN"/>
              <a:t>Computer</a:t>
            </a:r>
            <a:r>
              <a:rPr lang="en-IN" spc="-60"/>
              <a:t> </a:t>
            </a:r>
            <a:r>
              <a:rPr lang="en-IN" spc="-10"/>
              <a:t>Science</a:t>
            </a:r>
            <a:endParaRPr lang="en-IN" spc="-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C2BA50-5BD4-2960-22CC-57DC9E7FEC9D}"/>
              </a:ext>
            </a:extLst>
          </p:cNvPr>
          <p:cNvSpPr txBox="1"/>
          <p:nvPr/>
        </p:nvSpPr>
        <p:spPr>
          <a:xfrm>
            <a:off x="3429000" y="3810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System Design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91019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A3674F-109C-7BEA-B1BC-71B8E7FF325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05"/>
              </a:lnSpc>
            </a:pPr>
            <a:r>
              <a:rPr lang="en-IN"/>
              <a:t>Department</a:t>
            </a:r>
            <a:r>
              <a:rPr lang="en-IN" spc="-50"/>
              <a:t> </a:t>
            </a:r>
            <a:r>
              <a:rPr lang="en-IN"/>
              <a:t>of</a:t>
            </a:r>
            <a:r>
              <a:rPr lang="en-IN" spc="-45"/>
              <a:t> </a:t>
            </a:r>
            <a:r>
              <a:rPr lang="en-IN"/>
              <a:t>Computer</a:t>
            </a:r>
            <a:r>
              <a:rPr lang="en-IN" spc="-60"/>
              <a:t> </a:t>
            </a:r>
            <a:r>
              <a:rPr lang="en-IN" spc="-10"/>
              <a:t>Science</a:t>
            </a:r>
            <a:endParaRPr lang="en-IN" spc="-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A6297-6823-9514-E090-E48F7A5E8A3B}"/>
              </a:ext>
            </a:extLst>
          </p:cNvPr>
          <p:cNvSpPr txBox="1"/>
          <p:nvPr/>
        </p:nvSpPr>
        <p:spPr>
          <a:xfrm>
            <a:off x="3440430" y="457200"/>
            <a:ext cx="22631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Calibri"/>
                <a:cs typeface="Calibri"/>
              </a:rPr>
              <a:t>Data</a:t>
            </a:r>
            <a:r>
              <a:rPr lang="en-IN" sz="2000" b="1" u="sng" spc="-65" dirty="0">
                <a:latin typeface="Calibri"/>
                <a:cs typeface="Calibri"/>
              </a:rPr>
              <a:t> </a:t>
            </a:r>
            <a:r>
              <a:rPr lang="en-IN" sz="2000" b="1" u="sng" spc="-10" dirty="0">
                <a:latin typeface="Calibri"/>
                <a:cs typeface="Calibri"/>
              </a:rPr>
              <a:t>Dictionary</a:t>
            </a:r>
            <a:endParaRPr lang="en-IN" sz="2000" b="1" u="sng" dirty="0">
              <a:latin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55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370</Words>
  <Application>Microsoft Office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5 Year Integrated M.Sc.(Computer Science) Semester - IV</vt:lpstr>
      <vt:lpstr>Table of Content</vt:lpstr>
      <vt:lpstr>Project Profile</vt:lpstr>
      <vt:lpstr> 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Khyati Rami</dc:creator>
  <cp:lastModifiedBy>maharshipatel012@outlook.com</cp:lastModifiedBy>
  <cp:revision>7</cp:revision>
  <dcterms:created xsi:type="dcterms:W3CDTF">2024-03-12T12:22:58Z</dcterms:created>
  <dcterms:modified xsi:type="dcterms:W3CDTF">2024-03-15T09:08:05Z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2024-03-12T00:00:00Z</vt:filetime>
  </property>
  <property fmtid="{D5CDD505-2E9C-101B-9397-08002B2CF9AE}" pid="5" name="Producer">
    <vt:lpwstr>Microsoft® PowerPoint® 2010</vt:lpwstr>
  </property>
</Properties>
</file>