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7C5E854-89BA-403A-8D53-BD6A7A0D94B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FE23A95-3C18-4493-A7EF-ECFFF7B4070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2/2/2024 9:48:29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B8C4EED-E41B-4FB0-AE6F-944640A083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2024-02-03T03:48:31Z</dcterms:created>
  <dcterms:modified xsi:type="dcterms:W3CDTF">2024-02-03T03:48:31Z</dcterms:modified>
</cp:coreProperties>
</file>