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1352955-5859-4A87-8FBC-5FC6E29BFAD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E4B796-3DE6-46AC-87CB-ECA8D157B5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2/2/2024 2:49:15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3F957214-8668-4451-A865-9ADC814F6F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2024-02-02T08:49:16Z</dcterms:created>
  <dcterms:modified xsi:type="dcterms:W3CDTF">2024-02-02T08:49:16Z</dcterms:modified>
</cp:coreProperties>
</file>