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3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205F-6BC6-448C-8DCD-410536AC05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120E-0B27-425E-A4DB-D272FA03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0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33400"/>
            <a:ext cx="1572491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124691"/>
            <a:ext cx="1572491" cy="139930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to system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8400" y="2081645"/>
            <a:ext cx="1745673" cy="149975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</a:p>
          <a:p>
            <a:pPr algn="ctr"/>
            <a:r>
              <a:rPr lang="en-US" dirty="0" smtClean="0"/>
              <a:t>Credentials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6254" y="1752600"/>
            <a:ext cx="1662546" cy="1524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to user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" y="3810000"/>
            <a:ext cx="1690256" cy="1600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 to user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30882" y="76199"/>
            <a:ext cx="1693718" cy="13993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</a:t>
            </a:r>
            <a:r>
              <a:rPr lang="en-US" dirty="0" smtClean="0"/>
              <a:t>Roles</a:t>
            </a:r>
          </a:p>
          <a:p>
            <a:pPr algn="ctr"/>
            <a:r>
              <a:rPr lang="en-US" dirty="0" smtClean="0"/>
              <a:t>Of</a:t>
            </a:r>
          </a:p>
          <a:p>
            <a:pPr algn="ctr"/>
            <a:r>
              <a:rPr lang="en-US" dirty="0" smtClean="0"/>
              <a:t>access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495800" y="6044046"/>
            <a:ext cx="20574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User Permission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0055" y="6019800"/>
            <a:ext cx="20574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System Admins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41127" y="1873827"/>
            <a:ext cx="2057400" cy="6407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Shopping Cart Details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06491" y="6019800"/>
            <a:ext cx="2057400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Report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99564" y="5257800"/>
            <a:ext cx="2057400" cy="571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order Details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99564" y="4419600"/>
            <a:ext cx="2057400" cy="6269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Payment Details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09955" y="3657600"/>
            <a:ext cx="2057400" cy="571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Shipment Details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34200" y="2819400"/>
            <a:ext cx="2057400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Customer Details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34200" y="990600"/>
            <a:ext cx="2057400" cy="619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Product Details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2286000" y="6044046"/>
            <a:ext cx="20574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Roles of User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630882" y="2131867"/>
            <a:ext cx="1693718" cy="13993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  <a:p>
            <a:pPr algn="ctr"/>
            <a:r>
              <a:rPr lang="en-US" dirty="0" smtClean="0"/>
              <a:t>Modules 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4" idx="2"/>
            <a:endCxn id="7" idx="0"/>
          </p:cNvCxnSpPr>
          <p:nvPr/>
        </p:nvCxnSpPr>
        <p:spPr>
          <a:xfrm flipH="1">
            <a:off x="997527" y="1143000"/>
            <a:ext cx="17319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4"/>
            <a:endCxn id="8" idx="0"/>
          </p:cNvCxnSpPr>
          <p:nvPr/>
        </p:nvCxnSpPr>
        <p:spPr>
          <a:xfrm>
            <a:off x="997527" y="3276600"/>
            <a:ext cx="1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" idx="3"/>
            <a:endCxn id="5" idx="2"/>
          </p:cNvCxnSpPr>
          <p:nvPr/>
        </p:nvCxnSpPr>
        <p:spPr>
          <a:xfrm flipV="1">
            <a:off x="1801091" y="824346"/>
            <a:ext cx="713509" cy="138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4"/>
            <a:endCxn id="6" idx="0"/>
          </p:cNvCxnSpPr>
          <p:nvPr/>
        </p:nvCxnSpPr>
        <p:spPr>
          <a:xfrm>
            <a:off x="3300846" y="1524000"/>
            <a:ext cx="10391" cy="5576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7"/>
            <a:endCxn id="9" idx="3"/>
          </p:cNvCxnSpPr>
          <p:nvPr/>
        </p:nvCxnSpPr>
        <p:spPr>
          <a:xfrm flipV="1">
            <a:off x="3928425" y="1270585"/>
            <a:ext cx="950496" cy="10306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4"/>
            <a:endCxn id="67" idx="0"/>
          </p:cNvCxnSpPr>
          <p:nvPr/>
        </p:nvCxnSpPr>
        <p:spPr>
          <a:xfrm>
            <a:off x="5477741" y="1475509"/>
            <a:ext cx="0" cy="6563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7"/>
          </p:cNvCxnSpPr>
          <p:nvPr/>
        </p:nvCxnSpPr>
        <p:spPr>
          <a:xfrm flipV="1">
            <a:off x="6076561" y="1300596"/>
            <a:ext cx="823003" cy="10361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7"/>
            <a:endCxn id="20" idx="1"/>
          </p:cNvCxnSpPr>
          <p:nvPr/>
        </p:nvCxnSpPr>
        <p:spPr>
          <a:xfrm flipV="1">
            <a:off x="6076561" y="2194214"/>
            <a:ext cx="864566" cy="1425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7" idx="7"/>
            <a:endCxn id="25" idx="1"/>
          </p:cNvCxnSpPr>
          <p:nvPr/>
        </p:nvCxnSpPr>
        <p:spPr>
          <a:xfrm>
            <a:off x="6076561" y="2336791"/>
            <a:ext cx="857639" cy="7874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7" idx="5"/>
            <a:endCxn id="23" idx="1"/>
          </p:cNvCxnSpPr>
          <p:nvPr/>
        </p:nvCxnSpPr>
        <p:spPr>
          <a:xfrm>
            <a:off x="6076561" y="3326253"/>
            <a:ext cx="823003" cy="1406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7" idx="5"/>
            <a:endCxn id="24" idx="1"/>
          </p:cNvCxnSpPr>
          <p:nvPr/>
        </p:nvCxnSpPr>
        <p:spPr>
          <a:xfrm>
            <a:off x="6076561" y="3326253"/>
            <a:ext cx="833394" cy="6170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7" idx="4"/>
            <a:endCxn id="22" idx="1"/>
          </p:cNvCxnSpPr>
          <p:nvPr/>
        </p:nvCxnSpPr>
        <p:spPr>
          <a:xfrm>
            <a:off x="5477741" y="3531177"/>
            <a:ext cx="1421823" cy="20123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7" idx="4"/>
            <a:endCxn id="21" idx="1"/>
          </p:cNvCxnSpPr>
          <p:nvPr/>
        </p:nvCxnSpPr>
        <p:spPr>
          <a:xfrm>
            <a:off x="5477741" y="3531177"/>
            <a:ext cx="1428750" cy="275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7" idx="3"/>
            <a:endCxn id="11" idx="0"/>
          </p:cNvCxnSpPr>
          <p:nvPr/>
        </p:nvCxnSpPr>
        <p:spPr>
          <a:xfrm flipH="1">
            <a:off x="1118755" y="3326253"/>
            <a:ext cx="3760166" cy="26935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7" idx="3"/>
            <a:endCxn id="59" idx="0"/>
          </p:cNvCxnSpPr>
          <p:nvPr/>
        </p:nvCxnSpPr>
        <p:spPr>
          <a:xfrm flipH="1">
            <a:off x="3314700" y="3326253"/>
            <a:ext cx="1564221" cy="2717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7" idx="3"/>
            <a:endCxn id="10" idx="0"/>
          </p:cNvCxnSpPr>
          <p:nvPr/>
        </p:nvCxnSpPr>
        <p:spPr>
          <a:xfrm>
            <a:off x="4878921" y="3326253"/>
            <a:ext cx="645579" cy="2717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YASHVI</dc:creator>
  <cp:lastModifiedBy>YASHVI</cp:lastModifiedBy>
  <cp:revision>4</cp:revision>
  <dcterms:created xsi:type="dcterms:W3CDTF">2023-10-10T10:48:00Z</dcterms:created>
  <dcterms:modified xsi:type="dcterms:W3CDTF">2023-10-10T11:25:34Z</dcterms:modified>
</cp:coreProperties>
</file>