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771F-600C-4825-A8B9-A177A613B25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CC0F-18F3-40B0-9894-100F3005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2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771F-600C-4825-A8B9-A177A613B25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CC0F-18F3-40B0-9894-100F3005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771F-600C-4825-A8B9-A177A613B25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CC0F-18F3-40B0-9894-100F3005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5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771F-600C-4825-A8B9-A177A613B25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CC0F-18F3-40B0-9894-100F3005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0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771F-600C-4825-A8B9-A177A613B25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CC0F-18F3-40B0-9894-100F3005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9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771F-600C-4825-A8B9-A177A613B25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CC0F-18F3-40B0-9894-100F3005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4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771F-600C-4825-A8B9-A177A613B25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CC0F-18F3-40B0-9894-100F3005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0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771F-600C-4825-A8B9-A177A613B25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CC0F-18F3-40B0-9894-100F3005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9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771F-600C-4825-A8B9-A177A613B25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CC0F-18F3-40B0-9894-100F3005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4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771F-600C-4825-A8B9-A177A613B25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CC0F-18F3-40B0-9894-100F3005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06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771F-600C-4825-A8B9-A177A613B25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CC0F-18F3-40B0-9894-100F3005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3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9771F-600C-4825-A8B9-A177A613B25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FCC0F-18F3-40B0-9894-100F3005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9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90" y="304800"/>
            <a:ext cx="1572491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653144" y="76200"/>
            <a:ext cx="1572491" cy="10668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Forgot password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772891" y="76200"/>
            <a:ext cx="1572491" cy="10668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email to user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57200" y="1447800"/>
            <a:ext cx="1572491" cy="10668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to user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653143" y="1475509"/>
            <a:ext cx="1572491" cy="10668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password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772891" y="1475509"/>
            <a:ext cx="1572491" cy="10668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access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715491" y="3352800"/>
            <a:ext cx="2057400" cy="6858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 detail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70162" y="3352800"/>
            <a:ext cx="2057400" cy="6858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0162" y="4364182"/>
            <a:ext cx="2057400" cy="38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 &amp; pay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70162" y="5029200"/>
            <a:ext cx="2057400" cy="38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UPI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70162" y="5638800"/>
            <a:ext cx="2057400" cy="38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contact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70162" y="6324600"/>
            <a:ext cx="2057400" cy="38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bank \ self AC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715491" y="6324600"/>
            <a:ext cx="2057400" cy="38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Metro recharge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715489" y="5638800"/>
            <a:ext cx="2057400" cy="38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FAStag</a:t>
            </a:r>
            <a:r>
              <a:rPr lang="en-US" dirty="0" smtClean="0"/>
              <a:t> recharge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715491" y="5049982"/>
            <a:ext cx="2057400" cy="38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broadband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715491" y="4360719"/>
            <a:ext cx="2057400" cy="38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ELC. Bill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941127" y="2088573"/>
            <a:ext cx="2057400" cy="38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</a:t>
            </a:r>
            <a:r>
              <a:rPr lang="en-US" dirty="0" err="1" smtClean="0"/>
              <a:t>ashback</a:t>
            </a:r>
            <a:r>
              <a:rPr lang="en-US" dirty="0" smtClean="0"/>
              <a:t> &amp; offers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906491" y="6324600"/>
            <a:ext cx="2057400" cy="38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UPI setting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899564" y="5448300"/>
            <a:ext cx="2057400" cy="38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Others service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899564" y="4665519"/>
            <a:ext cx="2057400" cy="38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Paytm</a:t>
            </a:r>
            <a:r>
              <a:rPr lang="en-US" dirty="0" smtClean="0"/>
              <a:t>  wallet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899564" y="3848100"/>
            <a:ext cx="2057400" cy="38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 bill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899564" y="2971800"/>
            <a:ext cx="2057400" cy="38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Money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934200" y="1285009"/>
            <a:ext cx="2057400" cy="38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Personal loan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4" idx="3"/>
            <a:endCxn id="7" idx="2"/>
          </p:cNvCxnSpPr>
          <p:nvPr/>
        </p:nvCxnSpPr>
        <p:spPr>
          <a:xfrm>
            <a:off x="2040081" y="609600"/>
            <a:ext cx="6130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6"/>
            <a:endCxn id="11" idx="2"/>
          </p:cNvCxnSpPr>
          <p:nvPr/>
        </p:nvCxnSpPr>
        <p:spPr>
          <a:xfrm>
            <a:off x="4225635" y="609600"/>
            <a:ext cx="5472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159826" y="2057400"/>
            <a:ext cx="6130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045275" y="2008909"/>
            <a:ext cx="6130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" idx="2"/>
            <a:endCxn id="12" idx="0"/>
          </p:cNvCxnSpPr>
          <p:nvPr/>
        </p:nvCxnSpPr>
        <p:spPr>
          <a:xfrm flipH="1">
            <a:off x="1243446" y="914400"/>
            <a:ext cx="1039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4"/>
            <a:endCxn id="16" idx="0"/>
          </p:cNvCxnSpPr>
          <p:nvPr/>
        </p:nvCxnSpPr>
        <p:spPr>
          <a:xfrm flipH="1">
            <a:off x="1298862" y="2542309"/>
            <a:ext cx="4260275" cy="8104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" idx="4"/>
            <a:endCxn id="15" idx="0"/>
          </p:cNvCxnSpPr>
          <p:nvPr/>
        </p:nvCxnSpPr>
        <p:spPr>
          <a:xfrm flipH="1">
            <a:off x="3744191" y="2542309"/>
            <a:ext cx="1814946" cy="8104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4" idx="6"/>
            <a:endCxn id="31" idx="1"/>
          </p:cNvCxnSpPr>
          <p:nvPr/>
        </p:nvCxnSpPr>
        <p:spPr>
          <a:xfrm flipV="1">
            <a:off x="6345382" y="1475509"/>
            <a:ext cx="588818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4" idx="6"/>
            <a:endCxn id="25" idx="1"/>
          </p:cNvCxnSpPr>
          <p:nvPr/>
        </p:nvCxnSpPr>
        <p:spPr>
          <a:xfrm>
            <a:off x="6345382" y="2008909"/>
            <a:ext cx="595745" cy="2701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4"/>
          </p:cNvCxnSpPr>
          <p:nvPr/>
        </p:nvCxnSpPr>
        <p:spPr>
          <a:xfrm>
            <a:off x="5559137" y="2542309"/>
            <a:ext cx="1381990" cy="706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4" idx="4"/>
            <a:endCxn id="29" idx="1"/>
          </p:cNvCxnSpPr>
          <p:nvPr/>
        </p:nvCxnSpPr>
        <p:spPr>
          <a:xfrm>
            <a:off x="5559137" y="2542309"/>
            <a:ext cx="1340427" cy="14962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4" idx="4"/>
            <a:endCxn id="28" idx="1"/>
          </p:cNvCxnSpPr>
          <p:nvPr/>
        </p:nvCxnSpPr>
        <p:spPr>
          <a:xfrm>
            <a:off x="5559137" y="2542309"/>
            <a:ext cx="1340427" cy="23137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4" idx="4"/>
            <a:endCxn id="27" idx="1"/>
          </p:cNvCxnSpPr>
          <p:nvPr/>
        </p:nvCxnSpPr>
        <p:spPr>
          <a:xfrm>
            <a:off x="5559137" y="2542309"/>
            <a:ext cx="1340427" cy="30964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4" idx="4"/>
            <a:endCxn id="26" idx="1"/>
          </p:cNvCxnSpPr>
          <p:nvPr/>
        </p:nvCxnSpPr>
        <p:spPr>
          <a:xfrm>
            <a:off x="5559137" y="2542309"/>
            <a:ext cx="1347354" cy="39727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82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51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YASHVI</dc:creator>
  <cp:lastModifiedBy>YASHVI</cp:lastModifiedBy>
  <cp:revision>5</cp:revision>
  <dcterms:created xsi:type="dcterms:W3CDTF">2023-10-03T10:58:18Z</dcterms:created>
  <dcterms:modified xsi:type="dcterms:W3CDTF">2023-10-03T11:39:36Z</dcterms:modified>
</cp:coreProperties>
</file>