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F473-6B18-C554-BC2B-AAD998F7B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528FD-992E-09A5-BC9A-ED0F82DD5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29E56-DD3E-AE53-2E71-5ABE5EC0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6FDB-91CA-4BFA-BDBD-EEF5C15F6869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125C-F214-2A08-F265-A2E4F4FA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5DE3-F3A1-BC5F-2C39-269ACD2C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6F-F7DD-451D-9E05-5959FB5CDD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540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E88E-616A-0934-B653-BD920FEC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E3347-42EA-093B-8F66-D8D3D7122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8699-4288-A53F-4329-C7126FCF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6FDB-91CA-4BFA-BDBD-EEF5C15F6869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6173-680D-3D56-C6C5-312F755E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C4A35-34B0-501E-5AEC-8493ADFE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6F-F7DD-451D-9E05-5959FB5CDD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97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BD7D4-C653-28CC-2D2B-08CF8901C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F07CB-266B-2ABB-B2EC-36B3E08F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34AC-7A05-CFC1-957C-EACA0751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6FDB-91CA-4BFA-BDBD-EEF5C15F6869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E39B-1A27-54F8-256D-ABB736DB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A00A5-CCBC-1E97-AD3E-FA05426C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6F-F7DD-451D-9E05-5959FB5CDD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522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32C0-61C3-1DA0-A33F-03BF1C9E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6F42-DF0E-6EC5-AAC5-92A6FEDE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F7AAA-3904-BBE5-3A2B-6C71E237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6FDB-91CA-4BFA-BDBD-EEF5C15F6869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EA8B-BCDF-DFD8-7D8B-B6F039C5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9E9E-9C5B-821D-F9E2-A5CF8C7C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6F-F7DD-451D-9E05-5959FB5CDD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18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3694-EEC8-4939-B233-21056500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EE3C1-DF26-B904-6929-7E09FEE1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6A0A-6A36-3959-9323-2FA7B962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6FDB-91CA-4BFA-BDBD-EEF5C15F6869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74369-C8A2-DF5D-41A5-68895709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ABB63-8BFE-79D5-9B7A-07586D41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6F-F7DD-451D-9E05-5959FB5CDD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432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872B-1239-089D-31A2-D4C0DDE4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E466-0D53-DE8C-8A75-E2A0223E3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7C7B0-DCD3-DF4C-CC55-61C9037B9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C32FC-AFB9-4AB9-9535-560F6515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6FDB-91CA-4BFA-BDBD-EEF5C15F6869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18DF4-4A27-29F4-23DE-8DFD9EE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02724-6641-292D-ABDE-E1A6EEB4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6F-F7DD-451D-9E05-5959FB5CDD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200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4CCA-D9EE-414F-4DBF-ACCDD911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3DA37-DB3A-0C8C-03FA-65DC377DE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93B07-D550-D1A8-AAD6-65ADE0047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30D63-EF16-DE75-80B9-ACB36FC66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0B70F-BC79-8465-289D-76EBE4ED9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ABD2E-E17B-CD60-D59C-0EA9400E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6FDB-91CA-4BFA-BDBD-EEF5C15F6869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304E5-8687-06FF-F3A9-060BE29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10B15-A915-F0C7-0C07-1A2D3B60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6F-F7DD-451D-9E05-5959FB5CDD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242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43C5-21F0-816C-9E5E-5EBE5817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B60E4-80E7-8EFE-F034-F8245B94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6FDB-91CA-4BFA-BDBD-EEF5C15F6869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DFD01-999A-3334-6DC9-9BFFAC6B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51CB3-88C0-7267-2D8D-FADDFE9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6F-F7DD-451D-9E05-5959FB5CDD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369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8D04A-6569-7E1C-5946-D18D439B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6FDB-91CA-4BFA-BDBD-EEF5C15F6869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00F1D-BF65-8192-99A0-A3207FF9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848BC-6AED-CFF2-547A-354FA2AC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6F-F7DD-451D-9E05-5959FB5CDD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708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80A9-F7C9-AC34-CE65-38C80567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3A94-1C00-BAEC-F087-97DF602C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7CD50-1F75-341D-4588-2F44B16B5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CE15-DD35-BBF2-FCDA-2E973E15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6FDB-91CA-4BFA-BDBD-EEF5C15F6869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58478-DD23-424D-4491-55D6BCE5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C56BD-5134-F13B-ABD7-45FF9CE8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6F-F7DD-451D-9E05-5959FB5CDD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091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C162-8BF7-AF76-5FA6-1E96A192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0B4CC-DC53-5D28-D15D-A24529EB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C808E-A1DA-934E-F172-CCBB680B2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4B16E-79CA-93A6-749F-4EC34B53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6FDB-91CA-4BFA-BDBD-EEF5C15F6869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4ECDE-217C-C9AA-C65B-A8D2D4D4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13C26-B1C8-483A-8E74-9EE1F943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6F-F7DD-451D-9E05-5959FB5CDD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4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02A88-1D43-7802-1557-61278986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38429-A572-3344-C896-7E828568F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B288F-3BE8-2668-FFD6-101349A0A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56FDB-91CA-4BFA-BDBD-EEF5C15F6869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BA65-7F09-CD7F-1F62-2CBDAAEF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1960B-550C-2EC8-DFCA-F97D467D5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7B6F-F7DD-451D-9E05-5959FB5CDD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126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331AE-D176-FE8A-461D-057BB9F0C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7" y="1170451"/>
            <a:ext cx="11749626" cy="45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0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AAF95-658B-30BD-E482-4F43E03DE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019" y="2638315"/>
            <a:ext cx="9935962" cy="1581371"/>
          </a:xfrm>
        </p:spPr>
      </p:pic>
    </p:spTree>
    <p:extLst>
      <p:ext uri="{BB962C8B-B14F-4D97-AF65-F5344CB8AC3E}">
        <p14:creationId xmlns:p14="http://schemas.microsoft.com/office/powerpoint/2010/main" val="399217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23B47-B1C4-E829-898C-510A1968C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809" y="1252538"/>
            <a:ext cx="9862381" cy="4352925"/>
          </a:xfrm>
        </p:spPr>
      </p:pic>
    </p:spTree>
    <p:extLst>
      <p:ext uri="{BB962C8B-B14F-4D97-AF65-F5344CB8AC3E}">
        <p14:creationId xmlns:p14="http://schemas.microsoft.com/office/powerpoint/2010/main" val="138145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3393-5086-327C-F6FD-7D38690A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5800" cy="752475"/>
          </a:xfrm>
        </p:spPr>
        <p:txBody>
          <a:bodyPr/>
          <a:lstStyle/>
          <a:p>
            <a:pPr algn="ctr"/>
            <a:r>
              <a:rPr lang="en-US"/>
              <a:t>Menghitung Nilai Recency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7E8B7-22AB-3AC4-B5BB-1EE035813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566" y="1349828"/>
            <a:ext cx="10159067" cy="4798106"/>
          </a:xfrm>
        </p:spPr>
      </p:pic>
    </p:spTree>
    <p:extLst>
      <p:ext uri="{BB962C8B-B14F-4D97-AF65-F5344CB8AC3E}">
        <p14:creationId xmlns:p14="http://schemas.microsoft.com/office/powerpoint/2010/main" val="154132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A27A-7205-5A87-FA8B-C1E83AF3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9057" cy="752475"/>
          </a:xfrm>
        </p:spPr>
        <p:txBody>
          <a:bodyPr/>
          <a:lstStyle/>
          <a:p>
            <a:pPr algn="ctr"/>
            <a:r>
              <a:rPr lang="en-US"/>
              <a:t>Menghitung Nilai Frequency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A3D65-4CE4-219D-0CC2-EAC8504AB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911" y="1462768"/>
            <a:ext cx="9993632" cy="4351338"/>
          </a:xfrm>
        </p:spPr>
      </p:pic>
    </p:spTree>
    <p:extLst>
      <p:ext uri="{BB962C8B-B14F-4D97-AF65-F5344CB8AC3E}">
        <p14:creationId xmlns:p14="http://schemas.microsoft.com/office/powerpoint/2010/main" val="340048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68C3B421-76FA-8AC1-E1CD-28CF11498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720" y="1567832"/>
            <a:ext cx="10905066" cy="373498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0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9546219-212F-E1DC-F60F-7A38684B3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8" y="643467"/>
            <a:ext cx="1051144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4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963392-6ABA-BDC7-5610-0C298D2FB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238" y="1769322"/>
            <a:ext cx="10905066" cy="338057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4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86A2C-B94D-F956-74F3-8BB4ED318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952" y="1253331"/>
            <a:ext cx="9954095" cy="4351338"/>
          </a:xfrm>
        </p:spPr>
      </p:pic>
    </p:spTree>
    <p:extLst>
      <p:ext uri="{BB962C8B-B14F-4D97-AF65-F5344CB8AC3E}">
        <p14:creationId xmlns:p14="http://schemas.microsoft.com/office/powerpoint/2010/main" val="289611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Menghitung Nilai Recency</vt:lpstr>
      <vt:lpstr>Menghitung Nilai Frequency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Maharani Yulianti</dc:creator>
  <cp:lastModifiedBy>Maharani Yulianti</cp:lastModifiedBy>
  <cp:revision>1</cp:revision>
  <dcterms:created xsi:type="dcterms:W3CDTF">2023-06-06T08:53:42Z</dcterms:created>
  <dcterms:modified xsi:type="dcterms:W3CDTF">2023-06-06T09:17:46Z</dcterms:modified>
</cp:coreProperties>
</file>