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6"/>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12-05-2024</a:t>
            </a:fld>
            <a:endParaRPr lang="en-IN"/>
          </a:p>
        </p:txBody>
      </p:sp>
      <p:sp>
        <p:nvSpPr>
          <p:cNvPr id="10486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5/12/2024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7"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lstStyle/>
          <a:p>
            <a:fld id="{2CED4963-E985-44C4-B8C4-FDD613B7C2F8}" type="datetime1">
              <a:rPr lang="en-US" smtClean="0"/>
              <a:t>5/12/2024</a:t>
            </a:fld>
            <a:endParaRPr lang="en-US"/>
          </a:p>
        </p:txBody>
      </p:sp>
      <p:sp>
        <p:nvSpPr>
          <p:cNvPr id="1048639"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0"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lstStyle/>
          <a:p>
            <a:fld id="{ED291B17-9318-49DB-B28B-6E5994AE9581}" type="datetime1">
              <a:rPr lang="en-US" smtClean="0"/>
              <a:t>5/12/2024</a:t>
            </a:fld>
            <a:endParaRPr lang="en-US"/>
          </a:p>
        </p:txBody>
      </p:sp>
      <p:sp>
        <p:nvSpPr>
          <p:cNvPr id="1048628"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9"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5/12/2024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lstStyle/>
          <a:p>
            <a:fld id="{B2497495-0637-405E-AE64-5CC7506D51F5}" type="datetime1">
              <a:rPr lang="en-US" smtClean="0"/>
              <a:t>5/12/2024</a:t>
            </a:fld>
            <a:endParaRPr lang="en-US"/>
          </a:p>
        </p:txBody>
      </p:sp>
      <p:sp>
        <p:nvSpPr>
          <p:cNvPr id="1048645"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6"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lstStyle/>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lstStyle/>
          <a:p>
            <a:fld id="{7BFFD690-9426-415D-8B65-26881E07B2D4}" type="datetime1">
              <a:rPr lang="en-US" smtClean="0"/>
              <a:t>5/12/2024</a:t>
            </a:fld>
            <a:endParaRPr lang="en-US"/>
          </a:p>
        </p:txBody>
      </p:sp>
      <p:sp>
        <p:nvSpPr>
          <p:cNvPr id="1048651"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lstStyle/>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lstStyle/>
          <a:p>
            <a:fld id="{04C4989A-474C-40DE-95B9-011C28B71673}" type="datetime1">
              <a:rPr lang="en-US" smtClean="0"/>
              <a:t>5/12/2024</a:t>
            </a:fld>
            <a:endParaRPr lang="en-US"/>
          </a:p>
        </p:txBody>
      </p:sp>
      <p:sp>
        <p:nvSpPr>
          <p:cNvPr id="1048659"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5/12/2024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1" name="Date Placeholder 1"/>
          <p:cNvSpPr>
            <a:spLocks noGrp="1"/>
          </p:cNvSpPr>
          <p:nvPr>
            <p:ph type="dt" sz="half" idx="10"/>
          </p:nvPr>
        </p:nvSpPr>
        <p:spPr/>
        <p:txBody>
          <a:bodyPr/>
          <a:lstStyle/>
          <a:p>
            <a:fld id="{4EDE50D6-574B-40AF-946F-D52A04ADE379}" type="datetime1">
              <a:rPr lang="en-US" smtClean="0"/>
              <a:t>5/12/2024</a:t>
            </a:fld>
            <a:endParaRPr lang="en-US"/>
          </a:p>
        </p:txBody>
      </p:sp>
      <p:sp>
        <p:nvSpPr>
          <p:cNvPr id="1048662"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5/12/2024</a:t>
            </a:fld>
            <a:endParaRPr lang="en-US"/>
          </a:p>
        </p:txBody>
      </p:sp>
      <p:sp>
        <p:nvSpPr>
          <p:cNvPr id="1048669"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0"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1"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lstStyle/>
          <a:p>
            <a:fld id="{7E18DB4A-8810-4A10-AD5C-D5E2C667F5B3}" type="datetime1">
              <a:rPr lang="en-US" smtClean="0"/>
              <a:t>5/12/2024</a:t>
            </a:fld>
            <a:endParaRPr lang="en-US"/>
          </a:p>
        </p:txBody>
      </p:sp>
      <p:sp>
        <p:nvSpPr>
          <p:cNvPr id="1048634"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Mahalakshmi.S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2097153" name="Picture 2"/>
          <p:cNvPicPr>
            <a:picLocks noChangeAspect="1"/>
          </p:cNvPicPr>
          <p:nvPr/>
        </p:nvPicPr>
        <p:blipFill>
          <a:blip r:embed="rId2"/>
          <a:stretch>
            <a:fillRect/>
          </a:stretch>
        </p:blipFill>
        <p:spPr>
          <a:xfrm>
            <a:off x="4279900" y="866775"/>
            <a:ext cx="2908300" cy="33070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p:txBody>
          <a:bodyPr/>
          <a:lstStyle/>
          <a:p>
            <a:pPr marL="0" indent="0">
              <a:buNone/>
            </a:pPr>
            <a:endParaRPr lang="en-US" sz="2000" b="1" dirty="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1048615"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1048601" name="Rectangle 2"/>
          <p:cNvSpPr>
            <a:spLocks noChangeArrowheads="1"/>
          </p:cNvSpPr>
          <p:nvPr/>
        </p:nvSpPr>
        <p:spPr bwMode="auto">
          <a:xfrm>
            <a:off x="0" y="-338811"/>
            <a:ext cx="65" cy="677623"/>
          </a:xfrm>
          <a:prstGeom prst="rect">
            <a:avLst/>
          </a:prstGeom>
          <a:solidFill>
            <a:srgbClr val="FFFFFF"/>
          </a:solid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1048607" name="Content Placeholder 1"/>
          <p:cNvSpPr>
            <a:spLocks noGrp="1"/>
          </p:cNvSpPr>
          <p:nvPr>
            <p:ph idx="1"/>
          </p:nvPr>
        </p:nvSpPr>
        <p:spPr>
          <a:xfrm>
            <a:off x="581192" y="1232452"/>
            <a:ext cx="11029615" cy="5371548"/>
          </a:xfrm>
        </p:spPr>
        <p:txBody>
          <a:bodyPr>
            <a:normAutofit fontScale="92857"/>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FA9186DD-A482-644B-BBCC-EB215F87DB8D}">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1</cp:revision>
  <dcterms:created xsi:type="dcterms:W3CDTF">2021-05-25T18:50:10Z</dcterms:created>
  <dcterms:modified xsi:type="dcterms:W3CDTF">2024-05-12T15:31:45Z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d7fa06eafe5448b9a524d6d1542634d2</vt:lpwstr>
  </property>
</Properties>
</file>