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44" r:id="rId1"/>
  </p:sldMasterIdLst>
  <p:sldIdLst>
    <p:sldId id="427" r:id="rId2"/>
    <p:sldId id="428" r:id="rId3"/>
    <p:sldId id="264" r:id="rId4"/>
    <p:sldId id="257" r:id="rId5"/>
    <p:sldId id="429" r:id="rId6"/>
    <p:sldId id="258" r:id="rId7"/>
    <p:sldId id="301" r:id="rId8"/>
    <p:sldId id="432" r:id="rId9"/>
    <p:sldId id="261" r:id="rId10"/>
    <p:sldId id="278" r:id="rId11"/>
    <p:sldId id="305" r:id="rId12"/>
    <p:sldId id="431" r:id="rId13"/>
    <p:sldId id="417" r:id="rId14"/>
    <p:sldId id="418" r:id="rId15"/>
    <p:sldId id="419" r:id="rId16"/>
    <p:sldId id="420" r:id="rId17"/>
    <p:sldId id="423" r:id="rId18"/>
    <p:sldId id="424" r:id="rId19"/>
    <p:sldId id="426" r:id="rId20"/>
    <p:sldId id="425" r:id="rId21"/>
    <p:sldId id="306" r:id="rId22"/>
    <p:sldId id="298" r:id="rId23"/>
    <p:sldId id="297" r:id="rId24"/>
    <p:sldId id="433" r:id="rId25"/>
    <p:sldId id="434" r:id="rId26"/>
    <p:sldId id="262" r:id="rId27"/>
    <p:sldId id="43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FC02B-C13B-48E1-B84D-2FBB3D4F2934}" v="71" dt="2023-05-17T17:44:37.54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97" d="100"/>
          <a:sy n="97" d="100"/>
        </p:scale>
        <p:origin x="9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userId="8308568657e4f864" providerId="LiveId" clId="{00CFC02B-C13B-48E1-B84D-2FBB3D4F2934}"/>
    <pc:docChg chg="undo custSel mod delSld modSld">
      <pc:chgData name="Nikhil" userId="8308568657e4f864" providerId="LiveId" clId="{00CFC02B-C13B-48E1-B84D-2FBB3D4F2934}" dt="2023-05-17T17:46:32.424" v="655"/>
      <pc:docMkLst>
        <pc:docMk/>
      </pc:docMkLst>
      <pc:sldChg chg="addSp modSp mod">
        <pc:chgData name="Nikhil" userId="8308568657e4f864" providerId="LiveId" clId="{00CFC02B-C13B-48E1-B84D-2FBB3D4F2934}" dt="2023-05-17T17:42:39.593" v="626"/>
        <pc:sldMkLst>
          <pc:docMk/>
          <pc:sldMk cId="0" sldId="257"/>
        </pc:sldMkLst>
        <pc:spChg chg="mod">
          <ac:chgData name="Nikhil" userId="8308568657e4f864" providerId="LiveId" clId="{00CFC02B-C13B-48E1-B84D-2FBB3D4F2934}" dt="2023-05-16T15:33:58.910" v="23" actId="14100"/>
          <ac:spMkLst>
            <pc:docMk/>
            <pc:sldMk cId="0" sldId="257"/>
            <ac:spMk id="3" creationId="{00000000-0000-0000-0000-000000000000}"/>
          </ac:spMkLst>
        </pc:spChg>
        <pc:spChg chg="add mod">
          <ac:chgData name="Nikhil" userId="8308568657e4f864" providerId="LiveId" clId="{00CFC02B-C13B-48E1-B84D-2FBB3D4F2934}" dt="2023-05-17T17:42:39.593" v="626"/>
          <ac:spMkLst>
            <pc:docMk/>
            <pc:sldMk cId="0" sldId="257"/>
            <ac:spMk id="4" creationId="{55518C1A-EB54-874E-C116-42F9ECE0B5EC}"/>
          </ac:spMkLst>
        </pc:spChg>
      </pc:sldChg>
      <pc:sldChg chg="addSp modSp mod">
        <pc:chgData name="Nikhil" userId="8308568657e4f864" providerId="LiveId" clId="{00CFC02B-C13B-48E1-B84D-2FBB3D4F2934}" dt="2023-05-17T17:42:49.005" v="628"/>
        <pc:sldMkLst>
          <pc:docMk/>
          <pc:sldMk cId="0" sldId="258"/>
        </pc:sldMkLst>
        <pc:spChg chg="mod">
          <ac:chgData name="Nikhil" userId="8308568657e4f864" providerId="LiveId" clId="{00CFC02B-C13B-48E1-B84D-2FBB3D4F2934}" dt="2023-05-16T15:45:46.312" v="233" actId="20577"/>
          <ac:spMkLst>
            <pc:docMk/>
            <pc:sldMk cId="0" sldId="258"/>
            <ac:spMk id="3" creationId="{00000000-0000-0000-0000-000000000000}"/>
          </ac:spMkLst>
        </pc:spChg>
        <pc:spChg chg="add mod">
          <ac:chgData name="Nikhil" userId="8308568657e4f864" providerId="LiveId" clId="{00CFC02B-C13B-48E1-B84D-2FBB3D4F2934}" dt="2023-05-17T17:42:49.005" v="628"/>
          <ac:spMkLst>
            <pc:docMk/>
            <pc:sldMk cId="0" sldId="258"/>
            <ac:spMk id="4" creationId="{B4B026A1-8C43-F03D-0AB5-FFFED3881658}"/>
          </ac:spMkLst>
        </pc:spChg>
      </pc:sldChg>
      <pc:sldChg chg="addSp modSp mod">
        <pc:chgData name="Nikhil" userId="8308568657e4f864" providerId="LiveId" clId="{00CFC02B-C13B-48E1-B84D-2FBB3D4F2934}" dt="2023-05-17T17:43:07.870" v="632"/>
        <pc:sldMkLst>
          <pc:docMk/>
          <pc:sldMk cId="0" sldId="261"/>
        </pc:sldMkLst>
        <pc:spChg chg="mod">
          <ac:chgData name="Nikhil" userId="8308568657e4f864" providerId="LiveId" clId="{00CFC02B-C13B-48E1-B84D-2FBB3D4F2934}" dt="2023-05-16T16:04:12.881" v="610" actId="20577"/>
          <ac:spMkLst>
            <pc:docMk/>
            <pc:sldMk cId="0" sldId="261"/>
            <ac:spMk id="3" creationId="{00000000-0000-0000-0000-000000000000}"/>
          </ac:spMkLst>
        </pc:spChg>
        <pc:spChg chg="add mod">
          <ac:chgData name="Nikhil" userId="8308568657e4f864" providerId="LiveId" clId="{00CFC02B-C13B-48E1-B84D-2FBB3D4F2934}" dt="2023-05-17T17:43:07.870" v="632"/>
          <ac:spMkLst>
            <pc:docMk/>
            <pc:sldMk cId="0" sldId="261"/>
            <ac:spMk id="4" creationId="{6F9FC045-02EE-C56E-B8B2-D503D6BC31B5}"/>
          </ac:spMkLst>
        </pc:spChg>
      </pc:sldChg>
      <pc:sldChg chg="addSp modSp">
        <pc:chgData name="Nikhil" userId="8308568657e4f864" providerId="LiveId" clId="{00CFC02B-C13B-48E1-B84D-2FBB3D4F2934}" dt="2023-05-17T17:44:34.683" v="651"/>
        <pc:sldMkLst>
          <pc:docMk/>
          <pc:sldMk cId="0" sldId="262"/>
        </pc:sldMkLst>
        <pc:spChg chg="add mod">
          <ac:chgData name="Nikhil" userId="8308568657e4f864" providerId="LiveId" clId="{00CFC02B-C13B-48E1-B84D-2FBB3D4F2934}" dt="2023-05-17T17:44:34.683" v="651"/>
          <ac:spMkLst>
            <pc:docMk/>
            <pc:sldMk cId="0" sldId="262"/>
            <ac:spMk id="4" creationId="{CDF89097-F68C-0829-1081-A2CD2FFCE198}"/>
          </ac:spMkLst>
        </pc:spChg>
      </pc:sldChg>
      <pc:sldChg chg="addSp modSp">
        <pc:chgData name="Nikhil" userId="8308568657e4f864" providerId="LiveId" clId="{00CFC02B-C13B-48E1-B84D-2FBB3D4F2934}" dt="2023-05-17T17:42:36.276" v="625"/>
        <pc:sldMkLst>
          <pc:docMk/>
          <pc:sldMk cId="0" sldId="264"/>
        </pc:sldMkLst>
        <pc:spChg chg="add mod">
          <ac:chgData name="Nikhil" userId="8308568657e4f864" providerId="LiveId" clId="{00CFC02B-C13B-48E1-B84D-2FBB3D4F2934}" dt="2023-05-17T17:42:36.276" v="625"/>
          <ac:spMkLst>
            <pc:docMk/>
            <pc:sldMk cId="0" sldId="264"/>
            <ac:spMk id="2" creationId="{3006B8E1-AE79-FB32-5527-052AD9A9EDFD}"/>
          </ac:spMkLst>
        </pc:spChg>
      </pc:sldChg>
      <pc:sldChg chg="modSp del mod">
        <pc:chgData name="Nikhil" userId="8308568657e4f864" providerId="LiveId" clId="{00CFC02B-C13B-48E1-B84D-2FBB3D4F2934}" dt="2023-05-16T15:49:02.228" v="235" actId="47"/>
        <pc:sldMkLst>
          <pc:docMk/>
          <pc:sldMk cId="3715921558" sldId="277"/>
        </pc:sldMkLst>
        <pc:spChg chg="mod">
          <ac:chgData name="Nikhil" userId="8308568657e4f864" providerId="LiveId" clId="{00CFC02B-C13B-48E1-B84D-2FBB3D4F2934}" dt="2023-05-16T15:46:01.946" v="234" actId="14100"/>
          <ac:spMkLst>
            <pc:docMk/>
            <pc:sldMk cId="3715921558" sldId="277"/>
            <ac:spMk id="3" creationId="{00000000-0000-0000-0000-000000000000}"/>
          </ac:spMkLst>
        </pc:spChg>
      </pc:sldChg>
      <pc:sldChg chg="addSp modSp">
        <pc:chgData name="Nikhil" userId="8308568657e4f864" providerId="LiveId" clId="{00CFC02B-C13B-48E1-B84D-2FBB3D4F2934}" dt="2023-05-17T17:43:12.016" v="633"/>
        <pc:sldMkLst>
          <pc:docMk/>
          <pc:sldMk cId="0" sldId="278"/>
        </pc:sldMkLst>
        <pc:spChg chg="add mod">
          <ac:chgData name="Nikhil" userId="8308568657e4f864" providerId="LiveId" clId="{00CFC02B-C13B-48E1-B84D-2FBB3D4F2934}" dt="2023-05-17T17:43:12.016" v="633"/>
          <ac:spMkLst>
            <pc:docMk/>
            <pc:sldMk cId="0" sldId="278"/>
            <ac:spMk id="4" creationId="{071E59B0-AE76-D710-160D-4E2D68BE2F58}"/>
          </ac:spMkLst>
        </pc:spChg>
      </pc:sldChg>
      <pc:sldChg chg="addSp modSp">
        <pc:chgData name="Nikhil" userId="8308568657e4f864" providerId="LiveId" clId="{00CFC02B-C13B-48E1-B84D-2FBB3D4F2934}" dt="2023-05-17T17:44:23.711" v="648"/>
        <pc:sldMkLst>
          <pc:docMk/>
          <pc:sldMk cId="0" sldId="297"/>
        </pc:sldMkLst>
        <pc:spChg chg="add mod">
          <ac:chgData name="Nikhil" userId="8308568657e4f864" providerId="LiveId" clId="{00CFC02B-C13B-48E1-B84D-2FBB3D4F2934}" dt="2023-05-17T17:44:23.711" v="648"/>
          <ac:spMkLst>
            <pc:docMk/>
            <pc:sldMk cId="0" sldId="297"/>
            <ac:spMk id="4" creationId="{4F1F85DB-452A-0937-C4AB-2EB6D5491373}"/>
          </ac:spMkLst>
        </pc:spChg>
      </pc:sldChg>
      <pc:sldChg chg="addSp modSp">
        <pc:chgData name="Nikhil" userId="8308568657e4f864" providerId="LiveId" clId="{00CFC02B-C13B-48E1-B84D-2FBB3D4F2934}" dt="2023-05-17T17:44:19.754" v="647"/>
        <pc:sldMkLst>
          <pc:docMk/>
          <pc:sldMk cId="0" sldId="298"/>
        </pc:sldMkLst>
        <pc:spChg chg="add mod">
          <ac:chgData name="Nikhil" userId="8308568657e4f864" providerId="LiveId" clId="{00CFC02B-C13B-48E1-B84D-2FBB3D4F2934}" dt="2023-05-17T17:44:19.754" v="647"/>
          <ac:spMkLst>
            <pc:docMk/>
            <pc:sldMk cId="0" sldId="298"/>
            <ac:spMk id="4" creationId="{C1BFA099-76EA-CF38-5423-82E2D350294E}"/>
          </ac:spMkLst>
        </pc:spChg>
      </pc:sldChg>
      <pc:sldChg chg="addSp modSp mod">
        <pc:chgData name="Nikhil" userId="8308568657e4f864" providerId="LiveId" clId="{00CFC02B-C13B-48E1-B84D-2FBB3D4F2934}" dt="2023-05-17T17:42:56.767" v="630"/>
        <pc:sldMkLst>
          <pc:docMk/>
          <pc:sldMk cId="0" sldId="301"/>
        </pc:sldMkLst>
        <pc:spChg chg="mod">
          <ac:chgData name="Nikhil" userId="8308568657e4f864" providerId="LiveId" clId="{00CFC02B-C13B-48E1-B84D-2FBB3D4F2934}" dt="2023-05-17T17:42:53.159" v="629" actId="1076"/>
          <ac:spMkLst>
            <pc:docMk/>
            <pc:sldMk cId="0" sldId="301"/>
            <ac:spMk id="2" creationId="{00000000-0000-0000-0000-000000000000}"/>
          </ac:spMkLst>
        </pc:spChg>
        <pc:spChg chg="add mod">
          <ac:chgData name="Nikhil" userId="8308568657e4f864" providerId="LiveId" clId="{00CFC02B-C13B-48E1-B84D-2FBB3D4F2934}" dt="2023-05-17T17:42:56.767" v="630"/>
          <ac:spMkLst>
            <pc:docMk/>
            <pc:sldMk cId="0" sldId="301"/>
            <ac:spMk id="4" creationId="{FAD93994-270D-F619-044F-8D98D5A66E6B}"/>
          </ac:spMkLst>
        </pc:spChg>
      </pc:sldChg>
      <pc:sldChg chg="addSp modSp">
        <pc:chgData name="Nikhil" userId="8308568657e4f864" providerId="LiveId" clId="{00CFC02B-C13B-48E1-B84D-2FBB3D4F2934}" dt="2023-05-17T17:43:17.026" v="634"/>
        <pc:sldMkLst>
          <pc:docMk/>
          <pc:sldMk cId="267418990" sldId="305"/>
        </pc:sldMkLst>
        <pc:spChg chg="add mod">
          <ac:chgData name="Nikhil" userId="8308568657e4f864" providerId="LiveId" clId="{00CFC02B-C13B-48E1-B84D-2FBB3D4F2934}" dt="2023-05-17T17:43:17.026" v="634"/>
          <ac:spMkLst>
            <pc:docMk/>
            <pc:sldMk cId="267418990" sldId="305"/>
            <ac:spMk id="3" creationId="{2ED4D018-D809-592F-A0CB-78019EC59F9C}"/>
          </ac:spMkLst>
        </pc:spChg>
      </pc:sldChg>
      <pc:sldChg chg="addSp modSp">
        <pc:chgData name="Nikhil" userId="8308568657e4f864" providerId="LiveId" clId="{00CFC02B-C13B-48E1-B84D-2FBB3D4F2934}" dt="2023-05-17T17:44:15.915" v="646"/>
        <pc:sldMkLst>
          <pc:docMk/>
          <pc:sldMk cId="1794894014" sldId="306"/>
        </pc:sldMkLst>
        <pc:spChg chg="add mod">
          <ac:chgData name="Nikhil" userId="8308568657e4f864" providerId="LiveId" clId="{00CFC02B-C13B-48E1-B84D-2FBB3D4F2934}" dt="2023-05-17T17:44:15.915" v="646"/>
          <ac:spMkLst>
            <pc:docMk/>
            <pc:sldMk cId="1794894014" sldId="306"/>
            <ac:spMk id="4" creationId="{AF8C8101-764E-F447-C4DF-57E6C10DB99C}"/>
          </ac:spMkLst>
        </pc:spChg>
      </pc:sldChg>
      <pc:sldChg chg="addSp modSp mod">
        <pc:chgData name="Nikhil" userId="8308568657e4f864" providerId="LiveId" clId="{00CFC02B-C13B-48E1-B84D-2FBB3D4F2934}" dt="2023-05-17T17:43:34.819" v="638"/>
        <pc:sldMkLst>
          <pc:docMk/>
          <pc:sldMk cId="3777923888" sldId="417"/>
        </pc:sldMkLst>
        <pc:spChg chg="mod">
          <ac:chgData name="Nikhil" userId="8308568657e4f864" providerId="LiveId" clId="{00CFC02B-C13B-48E1-B84D-2FBB3D4F2934}" dt="2023-05-17T17:43:33.155" v="637" actId="1076"/>
          <ac:spMkLst>
            <pc:docMk/>
            <pc:sldMk cId="3777923888" sldId="417"/>
            <ac:spMk id="2" creationId="{5725DA83-AB98-593E-B5EA-6D711C33B4A5}"/>
          </ac:spMkLst>
        </pc:spChg>
        <pc:spChg chg="add mod">
          <ac:chgData name="Nikhil" userId="8308568657e4f864" providerId="LiveId" clId="{00CFC02B-C13B-48E1-B84D-2FBB3D4F2934}" dt="2023-05-17T17:43:34.819" v="638"/>
          <ac:spMkLst>
            <pc:docMk/>
            <pc:sldMk cId="3777923888" sldId="417"/>
            <ac:spMk id="4" creationId="{2E043986-852C-C91D-8747-A6CFA6046DBE}"/>
          </ac:spMkLst>
        </pc:spChg>
      </pc:sldChg>
      <pc:sldChg chg="addSp modSp">
        <pc:chgData name="Nikhil" userId="8308568657e4f864" providerId="LiveId" clId="{00CFC02B-C13B-48E1-B84D-2FBB3D4F2934}" dt="2023-05-17T17:43:46.539" v="639"/>
        <pc:sldMkLst>
          <pc:docMk/>
          <pc:sldMk cId="2582367555" sldId="418"/>
        </pc:sldMkLst>
        <pc:spChg chg="add mod">
          <ac:chgData name="Nikhil" userId="8308568657e4f864" providerId="LiveId" clId="{00CFC02B-C13B-48E1-B84D-2FBB3D4F2934}" dt="2023-05-17T17:43:46.539" v="639"/>
          <ac:spMkLst>
            <pc:docMk/>
            <pc:sldMk cId="2582367555" sldId="418"/>
            <ac:spMk id="4" creationId="{222F9261-257E-7DE3-7116-4843303A0D83}"/>
          </ac:spMkLst>
        </pc:spChg>
      </pc:sldChg>
      <pc:sldChg chg="addSp modSp">
        <pc:chgData name="Nikhil" userId="8308568657e4f864" providerId="LiveId" clId="{00CFC02B-C13B-48E1-B84D-2FBB3D4F2934}" dt="2023-05-17T17:43:50.580" v="640"/>
        <pc:sldMkLst>
          <pc:docMk/>
          <pc:sldMk cId="267053101" sldId="419"/>
        </pc:sldMkLst>
        <pc:spChg chg="add mod">
          <ac:chgData name="Nikhil" userId="8308568657e4f864" providerId="LiveId" clId="{00CFC02B-C13B-48E1-B84D-2FBB3D4F2934}" dt="2023-05-17T17:43:50.580" v="640"/>
          <ac:spMkLst>
            <pc:docMk/>
            <pc:sldMk cId="267053101" sldId="419"/>
            <ac:spMk id="4" creationId="{8698F028-AF0A-17B4-A3FE-17B1696911B9}"/>
          </ac:spMkLst>
        </pc:spChg>
      </pc:sldChg>
      <pc:sldChg chg="addSp modSp">
        <pc:chgData name="Nikhil" userId="8308568657e4f864" providerId="LiveId" clId="{00CFC02B-C13B-48E1-B84D-2FBB3D4F2934}" dt="2023-05-17T17:43:54.696" v="641"/>
        <pc:sldMkLst>
          <pc:docMk/>
          <pc:sldMk cId="2597401019" sldId="420"/>
        </pc:sldMkLst>
        <pc:spChg chg="add mod">
          <ac:chgData name="Nikhil" userId="8308568657e4f864" providerId="LiveId" clId="{00CFC02B-C13B-48E1-B84D-2FBB3D4F2934}" dt="2023-05-17T17:43:54.696" v="641"/>
          <ac:spMkLst>
            <pc:docMk/>
            <pc:sldMk cId="2597401019" sldId="420"/>
            <ac:spMk id="4" creationId="{CBCD2343-A481-5D9D-7252-3FDAC433AD80}"/>
          </ac:spMkLst>
        </pc:spChg>
      </pc:sldChg>
      <pc:sldChg chg="addSp modSp">
        <pc:chgData name="Nikhil" userId="8308568657e4f864" providerId="LiveId" clId="{00CFC02B-C13B-48E1-B84D-2FBB3D4F2934}" dt="2023-05-17T17:43:58.587" v="642"/>
        <pc:sldMkLst>
          <pc:docMk/>
          <pc:sldMk cId="3594120264" sldId="423"/>
        </pc:sldMkLst>
        <pc:spChg chg="add mod">
          <ac:chgData name="Nikhil" userId="8308568657e4f864" providerId="LiveId" clId="{00CFC02B-C13B-48E1-B84D-2FBB3D4F2934}" dt="2023-05-17T17:43:58.587" v="642"/>
          <ac:spMkLst>
            <pc:docMk/>
            <pc:sldMk cId="3594120264" sldId="423"/>
            <ac:spMk id="4" creationId="{97578B16-17FB-90D3-7513-B150BA2BF838}"/>
          </ac:spMkLst>
        </pc:spChg>
      </pc:sldChg>
      <pc:sldChg chg="addSp modSp">
        <pc:chgData name="Nikhil" userId="8308568657e4f864" providerId="LiveId" clId="{00CFC02B-C13B-48E1-B84D-2FBB3D4F2934}" dt="2023-05-17T17:44:01.726" v="643"/>
        <pc:sldMkLst>
          <pc:docMk/>
          <pc:sldMk cId="3086032751" sldId="424"/>
        </pc:sldMkLst>
        <pc:spChg chg="add mod">
          <ac:chgData name="Nikhil" userId="8308568657e4f864" providerId="LiveId" clId="{00CFC02B-C13B-48E1-B84D-2FBB3D4F2934}" dt="2023-05-17T17:44:01.726" v="643"/>
          <ac:spMkLst>
            <pc:docMk/>
            <pc:sldMk cId="3086032751" sldId="424"/>
            <ac:spMk id="4" creationId="{AD49334B-07E7-924C-7408-E737CC12E9C5}"/>
          </ac:spMkLst>
        </pc:spChg>
      </pc:sldChg>
      <pc:sldChg chg="addSp modSp">
        <pc:chgData name="Nikhil" userId="8308568657e4f864" providerId="LiveId" clId="{00CFC02B-C13B-48E1-B84D-2FBB3D4F2934}" dt="2023-05-17T17:44:08.687" v="645"/>
        <pc:sldMkLst>
          <pc:docMk/>
          <pc:sldMk cId="4173045886" sldId="425"/>
        </pc:sldMkLst>
        <pc:spChg chg="add mod">
          <ac:chgData name="Nikhil" userId="8308568657e4f864" providerId="LiveId" clId="{00CFC02B-C13B-48E1-B84D-2FBB3D4F2934}" dt="2023-05-17T17:44:08.687" v="645"/>
          <ac:spMkLst>
            <pc:docMk/>
            <pc:sldMk cId="4173045886" sldId="425"/>
            <ac:spMk id="4" creationId="{405CEBD5-38CC-6BE1-60F0-7E7ED2913F46}"/>
          </ac:spMkLst>
        </pc:spChg>
      </pc:sldChg>
      <pc:sldChg chg="addSp modSp">
        <pc:chgData name="Nikhil" userId="8308568657e4f864" providerId="LiveId" clId="{00CFC02B-C13B-48E1-B84D-2FBB3D4F2934}" dt="2023-05-17T17:44:04.590" v="644"/>
        <pc:sldMkLst>
          <pc:docMk/>
          <pc:sldMk cId="3660207379" sldId="426"/>
        </pc:sldMkLst>
        <pc:spChg chg="add mod">
          <ac:chgData name="Nikhil" userId="8308568657e4f864" providerId="LiveId" clId="{00CFC02B-C13B-48E1-B84D-2FBB3D4F2934}" dt="2023-05-17T17:44:04.590" v="644"/>
          <ac:spMkLst>
            <pc:docMk/>
            <pc:sldMk cId="3660207379" sldId="426"/>
            <ac:spMk id="4" creationId="{70774143-0AA1-9778-87D7-C3B967FBD2BC}"/>
          </ac:spMkLst>
        </pc:spChg>
      </pc:sldChg>
      <pc:sldChg chg="addSp modSp mod">
        <pc:chgData name="Nikhil" userId="8308568657e4f864" providerId="LiveId" clId="{00CFC02B-C13B-48E1-B84D-2FBB3D4F2934}" dt="2023-05-17T17:42:22.779" v="623" actId="2085"/>
        <pc:sldMkLst>
          <pc:docMk/>
          <pc:sldMk cId="3635825196" sldId="427"/>
        </pc:sldMkLst>
        <pc:spChg chg="add mod">
          <ac:chgData name="Nikhil" userId="8308568657e4f864" providerId="LiveId" clId="{00CFC02B-C13B-48E1-B84D-2FBB3D4F2934}" dt="2023-05-17T17:42:22.779" v="623" actId="2085"/>
          <ac:spMkLst>
            <pc:docMk/>
            <pc:sldMk cId="3635825196" sldId="427"/>
            <ac:spMk id="2" creationId="{0E115516-D869-E989-E99B-8979845C34F2}"/>
          </ac:spMkLst>
        </pc:spChg>
      </pc:sldChg>
      <pc:sldChg chg="addSp modSp mod">
        <pc:chgData name="Nikhil" userId="8308568657e4f864" providerId="LiveId" clId="{00CFC02B-C13B-48E1-B84D-2FBB3D4F2934}" dt="2023-05-17T17:42:32.157" v="624"/>
        <pc:sldMkLst>
          <pc:docMk/>
          <pc:sldMk cId="3182575428" sldId="428"/>
        </pc:sldMkLst>
        <pc:spChg chg="add mod">
          <ac:chgData name="Nikhil" userId="8308568657e4f864" providerId="LiveId" clId="{00CFC02B-C13B-48E1-B84D-2FBB3D4F2934}" dt="2023-05-17T17:42:32.157" v="624"/>
          <ac:spMkLst>
            <pc:docMk/>
            <pc:sldMk cId="3182575428" sldId="428"/>
            <ac:spMk id="2" creationId="{71E536DB-9442-113C-E9D0-D54A747B6FC4}"/>
          </ac:spMkLst>
        </pc:spChg>
        <pc:spChg chg="mod">
          <ac:chgData name="Nikhil" userId="8308568657e4f864" providerId="LiveId" clId="{00CFC02B-C13B-48E1-B84D-2FBB3D4F2934}" dt="2023-05-16T15:49:15.100" v="237" actId="14100"/>
          <ac:spMkLst>
            <pc:docMk/>
            <pc:sldMk cId="3182575428" sldId="428"/>
            <ac:spMk id="5" creationId="{DFB4AF63-6320-CBEC-642D-5D89555FE2EB}"/>
          </ac:spMkLst>
        </pc:spChg>
      </pc:sldChg>
      <pc:sldChg chg="addSp modSp">
        <pc:chgData name="Nikhil" userId="8308568657e4f864" providerId="LiveId" clId="{00CFC02B-C13B-48E1-B84D-2FBB3D4F2934}" dt="2023-05-17T17:42:44.070" v="627"/>
        <pc:sldMkLst>
          <pc:docMk/>
          <pc:sldMk cId="2758502160" sldId="429"/>
        </pc:sldMkLst>
        <pc:spChg chg="add mod">
          <ac:chgData name="Nikhil" userId="8308568657e4f864" providerId="LiveId" clId="{00CFC02B-C13B-48E1-B84D-2FBB3D4F2934}" dt="2023-05-17T17:42:44.070" v="627"/>
          <ac:spMkLst>
            <pc:docMk/>
            <pc:sldMk cId="2758502160" sldId="429"/>
            <ac:spMk id="2" creationId="{07A817D9-67CB-B1A3-5724-6680055DE847}"/>
          </ac:spMkLst>
        </pc:spChg>
      </pc:sldChg>
      <pc:sldChg chg="addSp modSp">
        <pc:chgData name="Nikhil" userId="8308568657e4f864" providerId="LiveId" clId="{00CFC02B-C13B-48E1-B84D-2FBB3D4F2934}" dt="2023-05-17T17:44:37.547" v="652"/>
        <pc:sldMkLst>
          <pc:docMk/>
          <pc:sldMk cId="3220042859" sldId="430"/>
        </pc:sldMkLst>
        <pc:spChg chg="add mod">
          <ac:chgData name="Nikhil" userId="8308568657e4f864" providerId="LiveId" clId="{00CFC02B-C13B-48E1-B84D-2FBB3D4F2934}" dt="2023-05-17T17:44:37.547" v="652"/>
          <ac:spMkLst>
            <pc:docMk/>
            <pc:sldMk cId="3220042859" sldId="430"/>
            <ac:spMk id="2" creationId="{98A0834A-3FC7-0ABD-A639-E59539D53933}"/>
          </ac:spMkLst>
        </pc:spChg>
      </pc:sldChg>
      <pc:sldChg chg="addSp modSp">
        <pc:chgData name="Nikhil" userId="8308568657e4f864" providerId="LiveId" clId="{00CFC02B-C13B-48E1-B84D-2FBB3D4F2934}" dt="2023-05-17T17:43:20.654" v="635"/>
        <pc:sldMkLst>
          <pc:docMk/>
          <pc:sldMk cId="757324445" sldId="431"/>
        </pc:sldMkLst>
        <pc:spChg chg="add mod">
          <ac:chgData name="Nikhil" userId="8308568657e4f864" providerId="LiveId" clId="{00CFC02B-C13B-48E1-B84D-2FBB3D4F2934}" dt="2023-05-17T17:43:20.654" v="635"/>
          <ac:spMkLst>
            <pc:docMk/>
            <pc:sldMk cId="757324445" sldId="431"/>
            <ac:spMk id="2" creationId="{C04FD883-FEB8-6414-4C6D-640E2CDF1775}"/>
          </ac:spMkLst>
        </pc:spChg>
      </pc:sldChg>
      <pc:sldChg chg="addSp modSp">
        <pc:chgData name="Nikhil" userId="8308568657e4f864" providerId="LiveId" clId="{00CFC02B-C13B-48E1-B84D-2FBB3D4F2934}" dt="2023-05-17T17:43:02.338" v="631"/>
        <pc:sldMkLst>
          <pc:docMk/>
          <pc:sldMk cId="4114039271" sldId="432"/>
        </pc:sldMkLst>
        <pc:spChg chg="add mod">
          <ac:chgData name="Nikhil" userId="8308568657e4f864" providerId="LiveId" clId="{00CFC02B-C13B-48E1-B84D-2FBB3D4F2934}" dt="2023-05-17T17:43:02.338" v="631"/>
          <ac:spMkLst>
            <pc:docMk/>
            <pc:sldMk cId="4114039271" sldId="432"/>
            <ac:spMk id="2" creationId="{54ED985A-F4EE-DE68-CCD0-0B4472EF19CB}"/>
          </ac:spMkLst>
        </pc:spChg>
      </pc:sldChg>
      <pc:sldChg chg="addSp modSp">
        <pc:chgData name="Nikhil" userId="8308568657e4f864" providerId="LiveId" clId="{00CFC02B-C13B-48E1-B84D-2FBB3D4F2934}" dt="2023-05-17T17:44:27.328" v="649"/>
        <pc:sldMkLst>
          <pc:docMk/>
          <pc:sldMk cId="2375511118" sldId="433"/>
        </pc:sldMkLst>
        <pc:spChg chg="add mod">
          <ac:chgData name="Nikhil" userId="8308568657e4f864" providerId="LiveId" clId="{00CFC02B-C13B-48E1-B84D-2FBB3D4F2934}" dt="2023-05-17T17:44:27.328" v="649"/>
          <ac:spMkLst>
            <pc:docMk/>
            <pc:sldMk cId="2375511118" sldId="433"/>
            <ac:spMk id="2" creationId="{331BD8F2-5B19-2C9E-CDAD-2B166DFD9555}"/>
          </ac:spMkLst>
        </pc:spChg>
      </pc:sldChg>
      <pc:sldChg chg="addSp modSp">
        <pc:chgData name="Nikhil" userId="8308568657e4f864" providerId="LiveId" clId="{00CFC02B-C13B-48E1-B84D-2FBB3D4F2934}" dt="2023-05-17T17:44:31.213" v="650"/>
        <pc:sldMkLst>
          <pc:docMk/>
          <pc:sldMk cId="235093271" sldId="434"/>
        </pc:sldMkLst>
        <pc:spChg chg="add mod">
          <ac:chgData name="Nikhil" userId="8308568657e4f864" providerId="LiveId" clId="{00CFC02B-C13B-48E1-B84D-2FBB3D4F2934}" dt="2023-05-17T17:44:31.213" v="650"/>
          <ac:spMkLst>
            <pc:docMk/>
            <pc:sldMk cId="235093271" sldId="434"/>
            <ac:spMk id="3" creationId="{D432502C-4B38-1973-9A51-A67BE3DA90AB}"/>
          </ac:spMkLst>
        </pc:spChg>
      </pc:sldChg>
    </pc:docChg>
  </pc:docChgLst>
  <pc:docChgLst>
    <pc:chgData name="Nikhil Jha" userId="8308568657e4f864" providerId="LiveId" clId="{00CFC02B-C13B-48E1-B84D-2FBB3D4F2934}"/>
    <pc:docChg chg="undo custSel addSld modSld sldOrd">
      <pc:chgData name="Nikhil Jha" userId="8308568657e4f864" providerId="LiveId" clId="{00CFC02B-C13B-48E1-B84D-2FBB3D4F2934}" dt="2023-05-14T17:10:21.620" v="2747" actId="1076"/>
      <pc:docMkLst>
        <pc:docMk/>
      </pc:docMkLst>
      <pc:sldChg chg="addSp delSp modSp mod">
        <pc:chgData name="Nikhil Jha" userId="8308568657e4f864" providerId="LiveId" clId="{00CFC02B-C13B-48E1-B84D-2FBB3D4F2934}" dt="2023-05-13T07:40:10.493" v="2668" actId="17032"/>
        <pc:sldMkLst>
          <pc:docMk/>
          <pc:sldMk cId="0" sldId="257"/>
        </pc:sldMkLst>
        <pc:spChg chg="mod">
          <ac:chgData name="Nikhil Jha" userId="8308568657e4f864" providerId="LiveId" clId="{00CFC02B-C13B-48E1-B84D-2FBB3D4F2934}" dt="2023-05-12T08:17:49.298" v="768" actId="20577"/>
          <ac:spMkLst>
            <pc:docMk/>
            <pc:sldMk cId="0" sldId="257"/>
            <ac:spMk id="2" creationId="{00000000-0000-0000-0000-000000000000}"/>
          </ac:spMkLst>
        </pc:spChg>
        <pc:spChg chg="mod">
          <ac:chgData name="Nikhil Jha" userId="8308568657e4f864" providerId="LiveId" clId="{00CFC02B-C13B-48E1-B84D-2FBB3D4F2934}" dt="2023-05-13T07:40:10.493" v="2668" actId="17032"/>
          <ac:spMkLst>
            <pc:docMk/>
            <pc:sldMk cId="0" sldId="257"/>
            <ac:spMk id="3" creationId="{00000000-0000-0000-0000-000000000000}"/>
          </ac:spMkLst>
        </pc:spChg>
        <pc:spChg chg="del">
          <ac:chgData name="Nikhil Jha" userId="8308568657e4f864" providerId="LiveId" clId="{00CFC02B-C13B-48E1-B84D-2FBB3D4F2934}" dt="2023-05-12T08:56:58.375" v="2026" actId="478"/>
          <ac:spMkLst>
            <pc:docMk/>
            <pc:sldMk cId="0" sldId="257"/>
            <ac:spMk id="4" creationId="{519DFC5D-ED3F-C7B5-B77B-21BE3E4490E9}"/>
          </ac:spMkLst>
        </pc:spChg>
        <pc:spChg chg="del">
          <ac:chgData name="Nikhil Jha" userId="8308568657e4f864" providerId="LiveId" clId="{00CFC02B-C13B-48E1-B84D-2FBB3D4F2934}" dt="2023-05-12T08:56:53.068" v="2024" actId="478"/>
          <ac:spMkLst>
            <pc:docMk/>
            <pc:sldMk cId="0" sldId="257"/>
            <ac:spMk id="7" creationId="{73CB4574-0121-5D72-2E0E-B9F51CD02D5C}"/>
          </ac:spMkLst>
        </pc:spChg>
        <pc:picChg chg="del">
          <ac:chgData name="Nikhil Jha" userId="8308568657e4f864" providerId="LiveId" clId="{00CFC02B-C13B-48E1-B84D-2FBB3D4F2934}" dt="2023-05-12T08:56:54.916" v="2025" actId="478"/>
          <ac:picMkLst>
            <pc:docMk/>
            <pc:sldMk cId="0" sldId="257"/>
            <ac:picMk id="5" creationId="{4875ADBE-2FA2-10D9-72CF-2BDD4AEDA70B}"/>
          </ac:picMkLst>
        </pc:picChg>
        <pc:picChg chg="add del mod">
          <ac:chgData name="Nikhil Jha" userId="8308568657e4f864" providerId="LiveId" clId="{00CFC02B-C13B-48E1-B84D-2FBB3D4F2934}" dt="2023-05-12T08:56:50.740" v="2023" actId="478"/>
          <ac:picMkLst>
            <pc:docMk/>
            <pc:sldMk cId="0" sldId="257"/>
            <ac:picMk id="6" creationId="{E0405BB7-DB90-9997-4CB7-FFBC2786C403}"/>
          </ac:picMkLst>
        </pc:picChg>
      </pc:sldChg>
      <pc:sldChg chg="modSp mod">
        <pc:chgData name="Nikhil Jha" userId="8308568657e4f864" providerId="LiveId" clId="{00CFC02B-C13B-48E1-B84D-2FBB3D4F2934}" dt="2023-05-13T07:40:58.620" v="2670" actId="17032"/>
        <pc:sldMkLst>
          <pc:docMk/>
          <pc:sldMk cId="0" sldId="258"/>
        </pc:sldMkLst>
        <pc:spChg chg="mod">
          <ac:chgData name="Nikhil Jha" userId="8308568657e4f864" providerId="LiveId" clId="{00CFC02B-C13B-48E1-B84D-2FBB3D4F2934}" dt="2023-05-13T07:40:58.620" v="2670" actId="17032"/>
          <ac:spMkLst>
            <pc:docMk/>
            <pc:sldMk cId="0" sldId="258"/>
            <ac:spMk id="3" creationId="{00000000-0000-0000-0000-000000000000}"/>
          </ac:spMkLst>
        </pc:spChg>
      </pc:sldChg>
      <pc:sldChg chg="modSp mod">
        <pc:chgData name="Nikhil Jha" userId="8308568657e4f864" providerId="LiveId" clId="{00CFC02B-C13B-48E1-B84D-2FBB3D4F2934}" dt="2023-05-13T07:41:54.905" v="2677" actId="14100"/>
        <pc:sldMkLst>
          <pc:docMk/>
          <pc:sldMk cId="0" sldId="261"/>
        </pc:sldMkLst>
        <pc:spChg chg="mod">
          <ac:chgData name="Nikhil Jha" userId="8308568657e4f864" providerId="LiveId" clId="{00CFC02B-C13B-48E1-B84D-2FBB3D4F2934}" dt="2023-05-12T08:23:31.108" v="1094" actId="1076"/>
          <ac:spMkLst>
            <pc:docMk/>
            <pc:sldMk cId="0" sldId="261"/>
            <ac:spMk id="2" creationId="{00000000-0000-0000-0000-000000000000}"/>
          </ac:spMkLst>
        </pc:spChg>
        <pc:spChg chg="mod">
          <ac:chgData name="Nikhil Jha" userId="8308568657e4f864" providerId="LiveId" clId="{00CFC02B-C13B-48E1-B84D-2FBB3D4F2934}" dt="2023-05-13T07:41:54.905" v="2677" actId="14100"/>
          <ac:spMkLst>
            <pc:docMk/>
            <pc:sldMk cId="0" sldId="261"/>
            <ac:spMk id="3" creationId="{00000000-0000-0000-0000-000000000000}"/>
          </ac:spMkLst>
        </pc:spChg>
      </pc:sldChg>
      <pc:sldChg chg="modSp mod">
        <pc:chgData name="Nikhil Jha" userId="8308568657e4f864" providerId="LiveId" clId="{00CFC02B-C13B-48E1-B84D-2FBB3D4F2934}" dt="2023-05-13T07:45:22.362" v="2702" actId="17032"/>
        <pc:sldMkLst>
          <pc:docMk/>
          <pc:sldMk cId="0" sldId="262"/>
        </pc:sldMkLst>
        <pc:spChg chg="mod">
          <ac:chgData name="Nikhil Jha" userId="8308568657e4f864" providerId="LiveId" clId="{00CFC02B-C13B-48E1-B84D-2FBB3D4F2934}" dt="2023-05-13T07:45:22.362" v="2702" actId="17032"/>
          <ac:spMkLst>
            <pc:docMk/>
            <pc:sldMk cId="0" sldId="262"/>
            <ac:spMk id="3" creationId="{00000000-0000-0000-0000-000000000000}"/>
          </ac:spMkLst>
        </pc:spChg>
      </pc:sldChg>
      <pc:sldChg chg="addSp delSp modSp mod">
        <pc:chgData name="Nikhil Jha" userId="8308568657e4f864" providerId="LiveId" clId="{00CFC02B-C13B-48E1-B84D-2FBB3D4F2934}" dt="2023-05-13T16:40:14.627" v="2714" actId="207"/>
        <pc:sldMkLst>
          <pc:docMk/>
          <pc:sldMk cId="0" sldId="264"/>
        </pc:sldMkLst>
        <pc:spChg chg="del mod">
          <ac:chgData name="Nikhil Jha" userId="8308568657e4f864" providerId="LiveId" clId="{00CFC02B-C13B-48E1-B84D-2FBB3D4F2934}" dt="2023-05-12T08:12:06.066" v="719" actId="478"/>
          <ac:spMkLst>
            <pc:docMk/>
            <pc:sldMk cId="0" sldId="264"/>
            <ac:spMk id="2" creationId="{00000000-0000-0000-0000-000000000000}"/>
          </ac:spMkLst>
        </pc:spChg>
        <pc:spChg chg="del mod">
          <ac:chgData name="Nikhil Jha" userId="8308568657e4f864" providerId="LiveId" clId="{00CFC02B-C13B-48E1-B84D-2FBB3D4F2934}" dt="2023-05-12T08:11:19.034" v="713" actId="478"/>
          <ac:spMkLst>
            <pc:docMk/>
            <pc:sldMk cId="0" sldId="264"/>
            <ac:spMk id="3" creationId="{00000000-0000-0000-0000-000000000000}"/>
          </ac:spMkLst>
        </pc:spChg>
        <pc:spChg chg="add del mod">
          <ac:chgData name="Nikhil Jha" userId="8308568657e4f864" providerId="LiveId" clId="{00CFC02B-C13B-48E1-B84D-2FBB3D4F2934}" dt="2023-05-12T08:11:21.437" v="714" actId="478"/>
          <ac:spMkLst>
            <pc:docMk/>
            <pc:sldMk cId="0" sldId="264"/>
            <ac:spMk id="5" creationId="{DE2F1337-9FBC-9BA6-0186-03192C3E068F}"/>
          </ac:spMkLst>
        </pc:spChg>
        <pc:spChg chg="add mod">
          <ac:chgData name="Nikhil Jha" userId="8308568657e4f864" providerId="LiveId" clId="{00CFC02B-C13B-48E1-B84D-2FBB3D4F2934}" dt="2023-05-13T16:40:14.627" v="2714" actId="207"/>
          <ac:spMkLst>
            <pc:docMk/>
            <pc:sldMk cId="0" sldId="264"/>
            <ac:spMk id="6" creationId="{F27EBCC4-FAD6-BCA5-70EB-526CAA565ECD}"/>
          </ac:spMkLst>
        </pc:spChg>
      </pc:sldChg>
      <pc:sldChg chg="modSp mod">
        <pc:chgData name="Nikhil Jha" userId="8308568657e4f864" providerId="LiveId" clId="{00CFC02B-C13B-48E1-B84D-2FBB3D4F2934}" dt="2023-05-13T07:41:28.910" v="2674" actId="122"/>
        <pc:sldMkLst>
          <pc:docMk/>
          <pc:sldMk cId="3715921558" sldId="277"/>
        </pc:sldMkLst>
        <pc:spChg chg="mod">
          <ac:chgData name="Nikhil Jha" userId="8308568657e4f864" providerId="LiveId" clId="{00CFC02B-C13B-48E1-B84D-2FBB3D4F2934}" dt="2023-05-13T07:41:28.910" v="2674" actId="122"/>
          <ac:spMkLst>
            <pc:docMk/>
            <pc:sldMk cId="3715921558" sldId="277"/>
            <ac:spMk id="2" creationId="{00000000-0000-0000-0000-000000000000}"/>
          </ac:spMkLst>
        </pc:spChg>
        <pc:spChg chg="mod">
          <ac:chgData name="Nikhil Jha" userId="8308568657e4f864" providerId="LiveId" clId="{00CFC02B-C13B-48E1-B84D-2FBB3D4F2934}" dt="2023-05-13T07:41:19.311" v="2673" actId="1076"/>
          <ac:spMkLst>
            <pc:docMk/>
            <pc:sldMk cId="3715921558" sldId="277"/>
            <ac:spMk id="3" creationId="{00000000-0000-0000-0000-000000000000}"/>
          </ac:spMkLst>
        </pc:spChg>
      </pc:sldChg>
      <pc:sldChg chg="modSp mod">
        <pc:chgData name="Nikhil Jha" userId="8308568657e4f864" providerId="LiveId" clId="{00CFC02B-C13B-48E1-B84D-2FBB3D4F2934}" dt="2023-05-13T07:42:15.535" v="2679" actId="1076"/>
        <pc:sldMkLst>
          <pc:docMk/>
          <pc:sldMk cId="0" sldId="278"/>
        </pc:sldMkLst>
        <pc:spChg chg="mod">
          <ac:chgData name="Nikhil Jha" userId="8308568657e4f864" providerId="LiveId" clId="{00CFC02B-C13B-48E1-B84D-2FBB3D4F2934}" dt="2023-05-12T08:08:26.748" v="467"/>
          <ac:spMkLst>
            <pc:docMk/>
            <pc:sldMk cId="0" sldId="278"/>
            <ac:spMk id="2" creationId="{00000000-0000-0000-0000-000000000000}"/>
          </ac:spMkLst>
        </pc:spChg>
        <pc:spChg chg="mod">
          <ac:chgData name="Nikhil Jha" userId="8308568657e4f864" providerId="LiveId" clId="{00CFC02B-C13B-48E1-B84D-2FBB3D4F2934}" dt="2023-05-13T07:42:15.535" v="2679" actId="1076"/>
          <ac:spMkLst>
            <pc:docMk/>
            <pc:sldMk cId="0" sldId="278"/>
            <ac:spMk id="3" creationId="{00000000-0000-0000-0000-000000000000}"/>
          </ac:spMkLst>
        </pc:spChg>
      </pc:sldChg>
      <pc:sldChg chg="modSp mod">
        <pc:chgData name="Nikhil Jha" userId="8308568657e4f864" providerId="LiveId" clId="{00CFC02B-C13B-48E1-B84D-2FBB3D4F2934}" dt="2023-05-13T07:44:28.541" v="2698" actId="1076"/>
        <pc:sldMkLst>
          <pc:docMk/>
          <pc:sldMk cId="0" sldId="297"/>
        </pc:sldMkLst>
        <pc:spChg chg="mod">
          <ac:chgData name="Nikhil Jha" userId="8308568657e4f864" providerId="LiveId" clId="{00CFC02B-C13B-48E1-B84D-2FBB3D4F2934}" dt="2023-05-12T08:08:26.748" v="467"/>
          <ac:spMkLst>
            <pc:docMk/>
            <pc:sldMk cId="0" sldId="297"/>
            <ac:spMk id="2" creationId="{00000000-0000-0000-0000-000000000000}"/>
          </ac:spMkLst>
        </pc:spChg>
        <pc:spChg chg="mod">
          <ac:chgData name="Nikhil Jha" userId="8308568657e4f864" providerId="LiveId" clId="{00CFC02B-C13B-48E1-B84D-2FBB3D4F2934}" dt="2023-05-13T07:44:28.541" v="2698" actId="1076"/>
          <ac:spMkLst>
            <pc:docMk/>
            <pc:sldMk cId="0" sldId="297"/>
            <ac:spMk id="3" creationId="{00000000-0000-0000-0000-000000000000}"/>
          </ac:spMkLst>
        </pc:spChg>
      </pc:sldChg>
      <pc:sldChg chg="modSp mod">
        <pc:chgData name="Nikhil Jha" userId="8308568657e4f864" providerId="LiveId" clId="{00CFC02B-C13B-48E1-B84D-2FBB3D4F2934}" dt="2023-05-13T07:44:13.702" v="2696" actId="17032"/>
        <pc:sldMkLst>
          <pc:docMk/>
          <pc:sldMk cId="0" sldId="298"/>
        </pc:sldMkLst>
        <pc:spChg chg="mod">
          <ac:chgData name="Nikhil Jha" userId="8308568657e4f864" providerId="LiveId" clId="{00CFC02B-C13B-48E1-B84D-2FBB3D4F2934}" dt="2023-05-12T08:08:26.748" v="467"/>
          <ac:spMkLst>
            <pc:docMk/>
            <pc:sldMk cId="0" sldId="298"/>
            <ac:spMk id="2" creationId="{00000000-0000-0000-0000-000000000000}"/>
          </ac:spMkLst>
        </pc:spChg>
        <pc:spChg chg="mod">
          <ac:chgData name="Nikhil Jha" userId="8308568657e4f864" providerId="LiveId" clId="{00CFC02B-C13B-48E1-B84D-2FBB3D4F2934}" dt="2023-05-13T07:44:13.702" v="2696" actId="17032"/>
          <ac:spMkLst>
            <pc:docMk/>
            <pc:sldMk cId="0" sldId="298"/>
            <ac:spMk id="3" creationId="{00000000-0000-0000-0000-000000000000}"/>
          </ac:spMkLst>
        </pc:spChg>
      </pc:sldChg>
      <pc:sldChg chg="modSp mod">
        <pc:chgData name="Nikhil Jha" userId="8308568657e4f864" providerId="LiveId" clId="{00CFC02B-C13B-48E1-B84D-2FBB3D4F2934}" dt="2023-05-12T08:45:57.860" v="1759" actId="403"/>
        <pc:sldMkLst>
          <pc:docMk/>
          <pc:sldMk cId="0" sldId="301"/>
        </pc:sldMkLst>
        <pc:graphicFrameChg chg="mod modGraphic">
          <ac:chgData name="Nikhil Jha" userId="8308568657e4f864" providerId="LiveId" clId="{00CFC02B-C13B-48E1-B84D-2FBB3D4F2934}" dt="2023-05-12T08:45:57.860" v="1759" actId="403"/>
          <ac:graphicFrameMkLst>
            <pc:docMk/>
            <pc:sldMk cId="0" sldId="301"/>
            <ac:graphicFrameMk id="3" creationId="{7EDFBF89-DE05-53B6-305E-FD850F42F52F}"/>
          </ac:graphicFrameMkLst>
        </pc:graphicFrameChg>
      </pc:sldChg>
      <pc:sldChg chg="modSp mod">
        <pc:chgData name="Nikhil Jha" userId="8308568657e4f864" providerId="LiveId" clId="{00CFC02B-C13B-48E1-B84D-2FBB3D4F2934}" dt="2023-05-12T08:42:30.956" v="1631" actId="1076"/>
        <pc:sldMkLst>
          <pc:docMk/>
          <pc:sldMk cId="267418990" sldId="305"/>
        </pc:sldMkLst>
        <pc:spChg chg="mod">
          <ac:chgData name="Nikhil Jha" userId="8308568657e4f864" providerId="LiveId" clId="{00CFC02B-C13B-48E1-B84D-2FBB3D4F2934}" dt="2023-05-12T08:42:30.956" v="1631" actId="1076"/>
          <ac:spMkLst>
            <pc:docMk/>
            <pc:sldMk cId="267418990" sldId="305"/>
            <ac:spMk id="2" creationId="{828E8940-B743-9A0D-B5C7-C5C62097A346}"/>
          </ac:spMkLst>
        </pc:spChg>
        <pc:spChg chg="mod">
          <ac:chgData name="Nikhil Jha" userId="8308568657e4f864" providerId="LiveId" clId="{00CFC02B-C13B-48E1-B84D-2FBB3D4F2934}" dt="2023-05-12T08:40:33.797" v="1602" actId="113"/>
          <ac:spMkLst>
            <pc:docMk/>
            <pc:sldMk cId="267418990" sldId="305"/>
            <ac:spMk id="5" creationId="{3E9C8B04-13DB-056A-C603-4CF64257C96F}"/>
          </ac:spMkLst>
        </pc:spChg>
        <pc:spChg chg="mod">
          <ac:chgData name="Nikhil Jha" userId="8308568657e4f864" providerId="LiveId" clId="{00CFC02B-C13B-48E1-B84D-2FBB3D4F2934}" dt="2023-05-12T08:40:33.797" v="1602" actId="113"/>
          <ac:spMkLst>
            <pc:docMk/>
            <pc:sldMk cId="267418990" sldId="305"/>
            <ac:spMk id="6" creationId="{46C79F50-B535-D01F-8E1B-6BC2978CFAE9}"/>
          </ac:spMkLst>
        </pc:spChg>
        <pc:spChg chg="mod">
          <ac:chgData name="Nikhil Jha" userId="8308568657e4f864" providerId="LiveId" clId="{00CFC02B-C13B-48E1-B84D-2FBB3D4F2934}" dt="2023-05-12T08:40:33.797" v="1602" actId="113"/>
          <ac:spMkLst>
            <pc:docMk/>
            <pc:sldMk cId="267418990" sldId="305"/>
            <ac:spMk id="7" creationId="{CE808C56-FFBB-4E36-7A84-C628C7749BB5}"/>
          </ac:spMkLst>
        </pc:spChg>
        <pc:spChg chg="mod">
          <ac:chgData name="Nikhil Jha" userId="8308568657e4f864" providerId="LiveId" clId="{00CFC02B-C13B-48E1-B84D-2FBB3D4F2934}" dt="2023-05-12T08:40:33.797" v="1602" actId="113"/>
          <ac:spMkLst>
            <pc:docMk/>
            <pc:sldMk cId="267418990" sldId="305"/>
            <ac:spMk id="8" creationId="{1EBAD898-1CD1-4C67-3E5F-D0CE2F82B5EB}"/>
          </ac:spMkLst>
        </pc:spChg>
        <pc:spChg chg="mod">
          <ac:chgData name="Nikhil Jha" userId="8308568657e4f864" providerId="LiveId" clId="{00CFC02B-C13B-48E1-B84D-2FBB3D4F2934}" dt="2023-05-12T08:40:33.797" v="1602" actId="113"/>
          <ac:spMkLst>
            <pc:docMk/>
            <pc:sldMk cId="267418990" sldId="305"/>
            <ac:spMk id="9" creationId="{160308B9-7CF5-AA37-FB6B-5CBCC30A188D}"/>
          </ac:spMkLst>
        </pc:spChg>
        <pc:spChg chg="mod">
          <ac:chgData name="Nikhil Jha" userId="8308568657e4f864" providerId="LiveId" clId="{00CFC02B-C13B-48E1-B84D-2FBB3D4F2934}" dt="2023-05-12T08:40:33.797" v="1602" actId="113"/>
          <ac:spMkLst>
            <pc:docMk/>
            <pc:sldMk cId="267418990" sldId="305"/>
            <ac:spMk id="10" creationId="{737013D0-72FB-1F7C-94EE-9C54DFABDF96}"/>
          </ac:spMkLst>
        </pc:spChg>
        <pc:spChg chg="mod">
          <ac:chgData name="Nikhil Jha" userId="8308568657e4f864" providerId="LiveId" clId="{00CFC02B-C13B-48E1-B84D-2FBB3D4F2934}" dt="2023-05-12T08:40:33.797" v="1602" actId="113"/>
          <ac:spMkLst>
            <pc:docMk/>
            <pc:sldMk cId="267418990" sldId="305"/>
            <ac:spMk id="11" creationId="{DF1C2669-9BCE-1F4A-2E7D-F470EBCD7A7B}"/>
          </ac:spMkLst>
        </pc:spChg>
        <pc:spChg chg="mod">
          <ac:chgData name="Nikhil Jha" userId="8308568657e4f864" providerId="LiveId" clId="{00CFC02B-C13B-48E1-B84D-2FBB3D4F2934}" dt="2023-05-12T08:40:33.797" v="1602" actId="113"/>
          <ac:spMkLst>
            <pc:docMk/>
            <pc:sldMk cId="267418990" sldId="305"/>
            <ac:spMk id="18" creationId="{D68174C3-10E0-346A-F610-9E8B63DB5527}"/>
          </ac:spMkLst>
        </pc:spChg>
        <pc:spChg chg="mod">
          <ac:chgData name="Nikhil Jha" userId="8308568657e4f864" providerId="LiveId" clId="{00CFC02B-C13B-48E1-B84D-2FBB3D4F2934}" dt="2023-05-12T08:40:33.797" v="1602" actId="113"/>
          <ac:spMkLst>
            <pc:docMk/>
            <pc:sldMk cId="267418990" sldId="305"/>
            <ac:spMk id="20" creationId="{EEFA5FAD-DBEC-2260-AE8D-31C49A990BE7}"/>
          </ac:spMkLst>
        </pc:spChg>
        <pc:grpChg chg="mod">
          <ac:chgData name="Nikhil Jha" userId="8308568657e4f864" providerId="LiveId" clId="{00CFC02B-C13B-48E1-B84D-2FBB3D4F2934}" dt="2023-05-12T08:42:26.209" v="1630" actId="1037"/>
          <ac:grpSpMkLst>
            <pc:docMk/>
            <pc:sldMk cId="267418990" sldId="305"/>
            <ac:grpSpMk id="4" creationId="{6F006979-35B5-2FC5-5817-45BD41487D37}"/>
          </ac:grpSpMkLst>
        </pc:grpChg>
        <pc:cxnChg chg="mod">
          <ac:chgData name="Nikhil Jha" userId="8308568657e4f864" providerId="LiveId" clId="{00CFC02B-C13B-48E1-B84D-2FBB3D4F2934}" dt="2023-05-12T08:40:27.670" v="1600" actId="207"/>
          <ac:cxnSpMkLst>
            <pc:docMk/>
            <pc:sldMk cId="267418990" sldId="305"/>
            <ac:cxnSpMk id="12" creationId="{B8E9C9D2-4DC6-09ED-06BC-2D4CD45507AF}"/>
          </ac:cxnSpMkLst>
        </pc:cxnChg>
        <pc:cxnChg chg="mod">
          <ac:chgData name="Nikhil Jha" userId="8308568657e4f864" providerId="LiveId" clId="{00CFC02B-C13B-48E1-B84D-2FBB3D4F2934}" dt="2023-05-12T08:40:27.670" v="1600" actId="207"/>
          <ac:cxnSpMkLst>
            <pc:docMk/>
            <pc:sldMk cId="267418990" sldId="305"/>
            <ac:cxnSpMk id="13" creationId="{865EA3D0-FD4A-57CF-1AE3-383E0587A114}"/>
          </ac:cxnSpMkLst>
        </pc:cxnChg>
        <pc:cxnChg chg="mod">
          <ac:chgData name="Nikhil Jha" userId="8308568657e4f864" providerId="LiveId" clId="{00CFC02B-C13B-48E1-B84D-2FBB3D4F2934}" dt="2023-05-12T08:40:27.670" v="1600" actId="207"/>
          <ac:cxnSpMkLst>
            <pc:docMk/>
            <pc:sldMk cId="267418990" sldId="305"/>
            <ac:cxnSpMk id="14" creationId="{48553FE5-915E-1783-639E-5F4E5A37F324}"/>
          </ac:cxnSpMkLst>
        </pc:cxnChg>
        <pc:cxnChg chg="mod">
          <ac:chgData name="Nikhil Jha" userId="8308568657e4f864" providerId="LiveId" clId="{00CFC02B-C13B-48E1-B84D-2FBB3D4F2934}" dt="2023-05-12T08:40:27.670" v="1600" actId="207"/>
          <ac:cxnSpMkLst>
            <pc:docMk/>
            <pc:sldMk cId="267418990" sldId="305"/>
            <ac:cxnSpMk id="15" creationId="{B488B9F0-1C09-E555-A03A-3C991CC382B5}"/>
          </ac:cxnSpMkLst>
        </pc:cxnChg>
        <pc:cxnChg chg="mod">
          <ac:chgData name="Nikhil Jha" userId="8308568657e4f864" providerId="LiveId" clId="{00CFC02B-C13B-48E1-B84D-2FBB3D4F2934}" dt="2023-05-12T08:40:27.670" v="1600" actId="207"/>
          <ac:cxnSpMkLst>
            <pc:docMk/>
            <pc:sldMk cId="267418990" sldId="305"/>
            <ac:cxnSpMk id="16" creationId="{D3647734-786C-8A3D-E38F-60DF7BD93E60}"/>
          </ac:cxnSpMkLst>
        </pc:cxnChg>
        <pc:cxnChg chg="mod">
          <ac:chgData name="Nikhil Jha" userId="8308568657e4f864" providerId="LiveId" clId="{00CFC02B-C13B-48E1-B84D-2FBB3D4F2934}" dt="2023-05-12T08:40:27.670" v="1600" actId="207"/>
          <ac:cxnSpMkLst>
            <pc:docMk/>
            <pc:sldMk cId="267418990" sldId="305"/>
            <ac:cxnSpMk id="17" creationId="{8AFA65EE-E5E2-5E49-72D2-B31126347496}"/>
          </ac:cxnSpMkLst>
        </pc:cxnChg>
        <pc:cxnChg chg="mod">
          <ac:chgData name="Nikhil Jha" userId="8308568657e4f864" providerId="LiveId" clId="{00CFC02B-C13B-48E1-B84D-2FBB3D4F2934}" dt="2023-05-12T08:40:27.670" v="1600" actId="207"/>
          <ac:cxnSpMkLst>
            <pc:docMk/>
            <pc:sldMk cId="267418990" sldId="305"/>
            <ac:cxnSpMk id="19" creationId="{B1D685E5-02F5-7A14-17E1-1BB2B2298B84}"/>
          </ac:cxnSpMkLst>
        </pc:cxnChg>
        <pc:cxnChg chg="mod">
          <ac:chgData name="Nikhil Jha" userId="8308568657e4f864" providerId="LiveId" clId="{00CFC02B-C13B-48E1-B84D-2FBB3D4F2934}" dt="2023-05-12T08:40:27.670" v="1600" actId="207"/>
          <ac:cxnSpMkLst>
            <pc:docMk/>
            <pc:sldMk cId="267418990" sldId="305"/>
            <ac:cxnSpMk id="21" creationId="{86341035-7BA4-4A29-72BD-92CBB82EF38B}"/>
          </ac:cxnSpMkLst>
        </pc:cxnChg>
      </pc:sldChg>
      <pc:sldChg chg="modSp mod">
        <pc:chgData name="Nikhil Jha" userId="8308568657e4f864" providerId="LiveId" clId="{00CFC02B-C13B-48E1-B84D-2FBB3D4F2934}" dt="2023-05-13T07:43:59.700" v="2695" actId="17032"/>
        <pc:sldMkLst>
          <pc:docMk/>
          <pc:sldMk cId="1794894014" sldId="306"/>
        </pc:sldMkLst>
        <pc:spChg chg="mod">
          <ac:chgData name="Nikhil Jha" userId="8308568657e4f864" providerId="LiveId" clId="{00CFC02B-C13B-48E1-B84D-2FBB3D4F2934}" dt="2023-05-12T08:08:26.748" v="467"/>
          <ac:spMkLst>
            <pc:docMk/>
            <pc:sldMk cId="1794894014" sldId="306"/>
            <ac:spMk id="2" creationId="{AEDB0739-1D37-2A47-B696-DCD68AE57633}"/>
          </ac:spMkLst>
        </pc:spChg>
        <pc:spChg chg="mod">
          <ac:chgData name="Nikhil Jha" userId="8308568657e4f864" providerId="LiveId" clId="{00CFC02B-C13B-48E1-B84D-2FBB3D4F2934}" dt="2023-05-13T07:43:59.700" v="2695" actId="17032"/>
          <ac:spMkLst>
            <pc:docMk/>
            <pc:sldMk cId="1794894014" sldId="306"/>
            <ac:spMk id="3" creationId="{E6F89D96-F2DB-8F46-5E51-F982B432380E}"/>
          </ac:spMkLst>
        </pc:spChg>
      </pc:sldChg>
      <pc:sldChg chg="modSp mod">
        <pc:chgData name="Nikhil Jha" userId="8308568657e4f864" providerId="LiveId" clId="{00CFC02B-C13B-48E1-B84D-2FBB3D4F2934}" dt="2023-05-13T07:42:31.964" v="2681" actId="17032"/>
        <pc:sldMkLst>
          <pc:docMk/>
          <pc:sldMk cId="3777923888" sldId="417"/>
        </pc:sldMkLst>
        <pc:spChg chg="mod">
          <ac:chgData name="Nikhil Jha" userId="8308568657e4f864" providerId="LiveId" clId="{00CFC02B-C13B-48E1-B84D-2FBB3D4F2934}" dt="2023-05-13T07:42:31.964" v="2681" actId="17032"/>
          <ac:spMkLst>
            <pc:docMk/>
            <pc:sldMk cId="3777923888" sldId="417"/>
            <ac:spMk id="3" creationId="{35B329E5-50F8-34D4-F017-695F76557A37}"/>
          </ac:spMkLst>
        </pc:spChg>
      </pc:sldChg>
      <pc:sldChg chg="modSp mod">
        <pc:chgData name="Nikhil Jha" userId="8308568657e4f864" providerId="LiveId" clId="{00CFC02B-C13B-48E1-B84D-2FBB3D4F2934}" dt="2023-05-13T07:47:30.764" v="2705" actId="17032"/>
        <pc:sldMkLst>
          <pc:docMk/>
          <pc:sldMk cId="2582367555" sldId="418"/>
        </pc:sldMkLst>
        <pc:spChg chg="mod">
          <ac:chgData name="Nikhil Jha" userId="8308568657e4f864" providerId="LiveId" clId="{00CFC02B-C13B-48E1-B84D-2FBB3D4F2934}" dt="2023-05-13T07:47:30.764" v="2705" actId="17032"/>
          <ac:spMkLst>
            <pc:docMk/>
            <pc:sldMk cId="2582367555" sldId="418"/>
            <ac:spMk id="3" creationId="{0FA25B64-EC78-952C-5709-3A94CCB0F4E3}"/>
          </ac:spMkLst>
        </pc:spChg>
      </pc:sldChg>
      <pc:sldChg chg="modSp mod">
        <pc:chgData name="Nikhil Jha" userId="8308568657e4f864" providerId="LiveId" clId="{00CFC02B-C13B-48E1-B84D-2FBB3D4F2934}" dt="2023-05-13T07:42:46.097" v="2683" actId="17032"/>
        <pc:sldMkLst>
          <pc:docMk/>
          <pc:sldMk cId="267053101" sldId="419"/>
        </pc:sldMkLst>
        <pc:spChg chg="mod">
          <ac:chgData name="Nikhil Jha" userId="8308568657e4f864" providerId="LiveId" clId="{00CFC02B-C13B-48E1-B84D-2FBB3D4F2934}" dt="2023-05-12T08:08:26.748" v="467"/>
          <ac:spMkLst>
            <pc:docMk/>
            <pc:sldMk cId="267053101" sldId="419"/>
            <ac:spMk id="2" creationId="{18141333-9AAC-F176-F43F-DFC9DF020E08}"/>
          </ac:spMkLst>
        </pc:spChg>
        <pc:spChg chg="mod">
          <ac:chgData name="Nikhil Jha" userId="8308568657e4f864" providerId="LiveId" clId="{00CFC02B-C13B-48E1-B84D-2FBB3D4F2934}" dt="2023-05-13T07:42:46.097" v="2683" actId="17032"/>
          <ac:spMkLst>
            <pc:docMk/>
            <pc:sldMk cId="267053101" sldId="419"/>
            <ac:spMk id="3" creationId="{29127EC6-DE06-D6A4-AAE9-092A292A0468}"/>
          </ac:spMkLst>
        </pc:spChg>
      </pc:sldChg>
      <pc:sldChg chg="modSp mod">
        <pc:chgData name="Nikhil Jha" userId="8308568657e4f864" providerId="LiveId" clId="{00CFC02B-C13B-48E1-B84D-2FBB3D4F2934}" dt="2023-05-13T07:43:09.937" v="2687" actId="1076"/>
        <pc:sldMkLst>
          <pc:docMk/>
          <pc:sldMk cId="2597401019" sldId="420"/>
        </pc:sldMkLst>
        <pc:spChg chg="mod">
          <ac:chgData name="Nikhil Jha" userId="8308568657e4f864" providerId="LiveId" clId="{00CFC02B-C13B-48E1-B84D-2FBB3D4F2934}" dt="2023-05-12T08:08:26.748" v="467"/>
          <ac:spMkLst>
            <pc:docMk/>
            <pc:sldMk cId="2597401019" sldId="420"/>
            <ac:spMk id="2" creationId="{CAB95387-F146-C921-2FB0-5B8D1B6B363C}"/>
          </ac:spMkLst>
        </pc:spChg>
        <pc:spChg chg="mod">
          <ac:chgData name="Nikhil Jha" userId="8308568657e4f864" providerId="LiveId" clId="{00CFC02B-C13B-48E1-B84D-2FBB3D4F2934}" dt="2023-05-13T07:43:09.937" v="2687" actId="1076"/>
          <ac:spMkLst>
            <pc:docMk/>
            <pc:sldMk cId="2597401019" sldId="420"/>
            <ac:spMk id="3" creationId="{4F309820-5678-BEA5-898B-2DD35DA60EA7}"/>
          </ac:spMkLst>
        </pc:spChg>
      </pc:sldChg>
      <pc:sldChg chg="modSp mod">
        <pc:chgData name="Nikhil Jha" userId="8308568657e4f864" providerId="LiveId" clId="{00CFC02B-C13B-48E1-B84D-2FBB3D4F2934}" dt="2023-05-13T07:43:24.816" v="2689" actId="17032"/>
        <pc:sldMkLst>
          <pc:docMk/>
          <pc:sldMk cId="3594120264" sldId="423"/>
        </pc:sldMkLst>
        <pc:spChg chg="mod">
          <ac:chgData name="Nikhil Jha" userId="8308568657e4f864" providerId="LiveId" clId="{00CFC02B-C13B-48E1-B84D-2FBB3D4F2934}" dt="2023-05-12T08:08:26.748" v="467"/>
          <ac:spMkLst>
            <pc:docMk/>
            <pc:sldMk cId="3594120264" sldId="423"/>
            <ac:spMk id="2" creationId="{3E6BFDE0-B37B-4BD7-1F5C-346009A60073}"/>
          </ac:spMkLst>
        </pc:spChg>
        <pc:spChg chg="mod">
          <ac:chgData name="Nikhil Jha" userId="8308568657e4f864" providerId="LiveId" clId="{00CFC02B-C13B-48E1-B84D-2FBB3D4F2934}" dt="2023-05-13T07:43:24.816" v="2689" actId="17032"/>
          <ac:spMkLst>
            <pc:docMk/>
            <pc:sldMk cId="3594120264" sldId="423"/>
            <ac:spMk id="3" creationId="{E8767E5C-E106-0AF3-F07A-4763F606D520}"/>
          </ac:spMkLst>
        </pc:spChg>
      </pc:sldChg>
      <pc:sldChg chg="modSp mod">
        <pc:chgData name="Nikhil Jha" userId="8308568657e4f864" providerId="LiveId" clId="{00CFC02B-C13B-48E1-B84D-2FBB3D4F2934}" dt="2023-05-12T08:59:24.402" v="2041" actId="20577"/>
        <pc:sldMkLst>
          <pc:docMk/>
          <pc:sldMk cId="3086032751" sldId="424"/>
        </pc:sldMkLst>
        <pc:spChg chg="mod">
          <ac:chgData name="Nikhil Jha" userId="8308568657e4f864" providerId="LiveId" clId="{00CFC02B-C13B-48E1-B84D-2FBB3D4F2934}" dt="2023-05-12T08:59:24.402" v="2041" actId="20577"/>
          <ac:spMkLst>
            <pc:docMk/>
            <pc:sldMk cId="3086032751" sldId="424"/>
            <ac:spMk id="2" creationId="{7DE465DD-94C7-9F2F-2CAB-F7E02889EA36}"/>
          </ac:spMkLst>
        </pc:spChg>
      </pc:sldChg>
      <pc:sldChg chg="modSp mod">
        <pc:chgData name="Nikhil Jha" userId="8308568657e4f864" providerId="LiveId" clId="{00CFC02B-C13B-48E1-B84D-2FBB3D4F2934}" dt="2023-05-13T07:43:49.001" v="2693" actId="17032"/>
        <pc:sldMkLst>
          <pc:docMk/>
          <pc:sldMk cId="4173045886" sldId="425"/>
        </pc:sldMkLst>
        <pc:spChg chg="mod">
          <ac:chgData name="Nikhil Jha" userId="8308568657e4f864" providerId="LiveId" clId="{00CFC02B-C13B-48E1-B84D-2FBB3D4F2934}" dt="2023-05-12T08:33:47.327" v="1495" actId="20577"/>
          <ac:spMkLst>
            <pc:docMk/>
            <pc:sldMk cId="4173045886" sldId="425"/>
            <ac:spMk id="2" creationId="{6D611314-F933-C5A1-3091-B1D29DAB9E62}"/>
          </ac:spMkLst>
        </pc:spChg>
        <pc:spChg chg="mod">
          <ac:chgData name="Nikhil Jha" userId="8308568657e4f864" providerId="LiveId" clId="{00CFC02B-C13B-48E1-B84D-2FBB3D4F2934}" dt="2023-05-13T07:43:49.001" v="2693" actId="17032"/>
          <ac:spMkLst>
            <pc:docMk/>
            <pc:sldMk cId="4173045886" sldId="425"/>
            <ac:spMk id="3" creationId="{6AA88164-9FD3-0595-FDDF-2BBFF692A17E}"/>
          </ac:spMkLst>
        </pc:spChg>
      </pc:sldChg>
      <pc:sldChg chg="modSp mod">
        <pc:chgData name="Nikhil Jha" userId="8308568657e4f864" providerId="LiveId" clId="{00CFC02B-C13B-48E1-B84D-2FBB3D4F2934}" dt="2023-05-13T07:43:37.652" v="2691" actId="17032"/>
        <pc:sldMkLst>
          <pc:docMk/>
          <pc:sldMk cId="3660207379" sldId="426"/>
        </pc:sldMkLst>
        <pc:spChg chg="mod">
          <ac:chgData name="Nikhil Jha" userId="8308568657e4f864" providerId="LiveId" clId="{00CFC02B-C13B-48E1-B84D-2FBB3D4F2934}" dt="2023-05-12T08:08:26.748" v="467"/>
          <ac:spMkLst>
            <pc:docMk/>
            <pc:sldMk cId="3660207379" sldId="426"/>
            <ac:spMk id="2" creationId="{E91D6A03-555B-AB91-5FDB-73BA28419573}"/>
          </ac:spMkLst>
        </pc:spChg>
        <pc:spChg chg="mod">
          <ac:chgData name="Nikhil Jha" userId="8308568657e4f864" providerId="LiveId" clId="{00CFC02B-C13B-48E1-B84D-2FBB3D4F2934}" dt="2023-05-13T07:43:37.652" v="2691" actId="17032"/>
          <ac:spMkLst>
            <pc:docMk/>
            <pc:sldMk cId="3660207379" sldId="426"/>
            <ac:spMk id="3" creationId="{8DF0E329-C768-5DB9-7043-AB18E6F2743B}"/>
          </ac:spMkLst>
        </pc:spChg>
      </pc:sldChg>
      <pc:sldChg chg="addSp delSp modSp mod">
        <pc:chgData name="Nikhil Jha" userId="8308568657e4f864" providerId="LiveId" clId="{00CFC02B-C13B-48E1-B84D-2FBB3D4F2934}" dt="2023-05-13T16:39:35.138" v="2712" actId="113"/>
        <pc:sldMkLst>
          <pc:docMk/>
          <pc:sldMk cId="3635825196" sldId="427"/>
        </pc:sldMkLst>
        <pc:spChg chg="mod">
          <ac:chgData name="Nikhil Jha" userId="8308568657e4f864" providerId="LiveId" clId="{00CFC02B-C13B-48E1-B84D-2FBB3D4F2934}" dt="2023-05-12T08:53:21.485" v="1988" actId="1076"/>
          <ac:spMkLst>
            <pc:docMk/>
            <pc:sldMk cId="3635825196" sldId="427"/>
            <ac:spMk id="4" creationId="{42C2683D-A56A-5B0F-4724-42B1CFCEFB29}"/>
          </ac:spMkLst>
        </pc:spChg>
        <pc:spChg chg="mod">
          <ac:chgData name="Nikhil Jha" userId="8308568657e4f864" providerId="LiveId" clId="{00CFC02B-C13B-48E1-B84D-2FBB3D4F2934}" dt="2023-05-12T08:53:26.080" v="1989" actId="1076"/>
          <ac:spMkLst>
            <pc:docMk/>
            <pc:sldMk cId="3635825196" sldId="427"/>
            <ac:spMk id="7" creationId="{A8CECDFF-3D80-602B-A0CE-644C16914D09}"/>
          </ac:spMkLst>
        </pc:spChg>
        <pc:spChg chg="del mod">
          <ac:chgData name="Nikhil Jha" userId="8308568657e4f864" providerId="LiveId" clId="{00CFC02B-C13B-48E1-B84D-2FBB3D4F2934}" dt="2023-05-12T08:53:33.963" v="1991" actId="478"/>
          <ac:spMkLst>
            <pc:docMk/>
            <pc:sldMk cId="3635825196" sldId="427"/>
            <ac:spMk id="8" creationId="{1D7B3899-960F-F5D5-0252-C65175D4950B}"/>
          </ac:spMkLst>
        </pc:spChg>
        <pc:spChg chg="mod">
          <ac:chgData name="Nikhil Jha" userId="8308568657e4f864" providerId="LiveId" clId="{00CFC02B-C13B-48E1-B84D-2FBB3D4F2934}" dt="2023-05-13T16:39:35.138" v="2712" actId="113"/>
          <ac:spMkLst>
            <pc:docMk/>
            <pc:sldMk cId="3635825196" sldId="427"/>
            <ac:spMk id="9" creationId="{5CB76592-C8A3-7E4D-58AC-F7F5D2C3C344}"/>
          </ac:spMkLst>
        </pc:spChg>
        <pc:spChg chg="mod">
          <ac:chgData name="Nikhil Jha" userId="8308568657e4f864" providerId="LiveId" clId="{00CFC02B-C13B-48E1-B84D-2FBB3D4F2934}" dt="2023-05-12T08:53:40.168" v="1992" actId="1076"/>
          <ac:spMkLst>
            <pc:docMk/>
            <pc:sldMk cId="3635825196" sldId="427"/>
            <ac:spMk id="10" creationId="{11C06A12-FC65-6DDC-9341-D68F95FBB755}"/>
          </ac:spMkLst>
        </pc:spChg>
        <pc:spChg chg="mod">
          <ac:chgData name="Nikhil Jha" userId="8308568657e4f864" providerId="LiveId" clId="{00CFC02B-C13B-48E1-B84D-2FBB3D4F2934}" dt="2023-05-12T08:53:50.849" v="2021" actId="1076"/>
          <ac:spMkLst>
            <pc:docMk/>
            <pc:sldMk cId="3635825196" sldId="427"/>
            <ac:spMk id="11" creationId="{5FC329FD-04F8-C62C-0E7F-19373A2D9365}"/>
          </ac:spMkLst>
        </pc:spChg>
        <pc:graphicFrameChg chg="add del">
          <ac:chgData name="Nikhil Jha" userId="8308568657e4f864" providerId="LiveId" clId="{00CFC02B-C13B-48E1-B84D-2FBB3D4F2934}" dt="2023-05-12T08:05:54.127" v="262"/>
          <ac:graphicFrameMkLst>
            <pc:docMk/>
            <pc:sldMk cId="3635825196" sldId="427"/>
            <ac:graphicFrameMk id="2" creationId="{E4687A3D-64F5-669F-03BE-8F6CEDF8E58F}"/>
          </ac:graphicFrameMkLst>
        </pc:graphicFrameChg>
        <pc:graphicFrameChg chg="mod modGraphic">
          <ac:chgData name="Nikhil Jha" userId="8308568657e4f864" providerId="LiveId" clId="{00CFC02B-C13B-48E1-B84D-2FBB3D4F2934}" dt="2023-05-12T08:53:47.587" v="2020" actId="1036"/>
          <ac:graphicFrameMkLst>
            <pc:docMk/>
            <pc:sldMk cId="3635825196" sldId="427"/>
            <ac:graphicFrameMk id="12" creationId="{5B695DFC-5FA5-ADE7-F533-87B77AACE80A}"/>
          </ac:graphicFrameMkLst>
        </pc:graphicFrameChg>
        <pc:picChg chg="del mod">
          <ac:chgData name="Nikhil Jha" userId="8308568657e4f864" providerId="LiveId" clId="{00CFC02B-C13B-48E1-B84D-2FBB3D4F2934}" dt="2023-05-12T08:04:14.493" v="137" actId="478"/>
          <ac:picMkLst>
            <pc:docMk/>
            <pc:sldMk cId="3635825196" sldId="427"/>
            <ac:picMk id="5" creationId="{88B0239E-104F-0F15-60C2-E2E2072C6688}"/>
          </ac:picMkLst>
        </pc:picChg>
        <pc:picChg chg="del mod">
          <ac:chgData name="Nikhil Jha" userId="8308568657e4f864" providerId="LiveId" clId="{00CFC02B-C13B-48E1-B84D-2FBB3D4F2934}" dt="2023-05-12T08:04:17.187" v="139" actId="478"/>
          <ac:picMkLst>
            <pc:docMk/>
            <pc:sldMk cId="3635825196" sldId="427"/>
            <ac:picMk id="6" creationId="{2853793C-4EFA-0645-4468-36C425A3FEF0}"/>
          </ac:picMkLst>
        </pc:picChg>
      </pc:sldChg>
      <pc:sldChg chg="addSp delSp modSp mod ord">
        <pc:chgData name="Nikhil Jha" userId="8308568657e4f864" providerId="LiveId" clId="{00CFC02B-C13B-48E1-B84D-2FBB3D4F2934}" dt="2023-05-13T07:45:42.190" v="2703" actId="14100"/>
        <pc:sldMkLst>
          <pc:docMk/>
          <pc:sldMk cId="3182575428" sldId="428"/>
        </pc:sldMkLst>
        <pc:spChg chg="add del mod">
          <ac:chgData name="Nikhil Jha" userId="8308568657e4f864" providerId="LiveId" clId="{00CFC02B-C13B-48E1-B84D-2FBB3D4F2934}" dt="2023-05-12T08:29:39.240" v="1414" actId="478"/>
          <ac:spMkLst>
            <pc:docMk/>
            <pc:sldMk cId="3182575428" sldId="428"/>
            <ac:spMk id="3" creationId="{D8D3B6EE-1658-6088-08A7-D26820439ACE}"/>
          </ac:spMkLst>
        </pc:spChg>
        <pc:spChg chg="mod">
          <ac:chgData name="Nikhil Jha" userId="8308568657e4f864" providerId="LiveId" clId="{00CFC02B-C13B-48E1-B84D-2FBB3D4F2934}" dt="2023-05-12T08:10:47.879" v="711" actId="1076"/>
          <ac:spMkLst>
            <pc:docMk/>
            <pc:sldMk cId="3182575428" sldId="428"/>
            <ac:spMk id="4" creationId="{D2A231B1-6F42-D61A-EAB4-DFF0D3225AF1}"/>
          </ac:spMkLst>
        </pc:spChg>
        <pc:spChg chg="mod">
          <ac:chgData name="Nikhil Jha" userId="8308568657e4f864" providerId="LiveId" clId="{00CFC02B-C13B-48E1-B84D-2FBB3D4F2934}" dt="2023-05-13T07:45:42.190" v="2703" actId="14100"/>
          <ac:spMkLst>
            <pc:docMk/>
            <pc:sldMk cId="3182575428" sldId="428"/>
            <ac:spMk id="5" creationId="{DFB4AF63-6320-CBEC-642D-5D89555FE2EB}"/>
          </ac:spMkLst>
        </pc:spChg>
      </pc:sldChg>
      <pc:sldChg chg="addSp delSp modSp mod">
        <pc:chgData name="Nikhil Jha" userId="8308568657e4f864" providerId="LiveId" clId="{00CFC02B-C13B-48E1-B84D-2FBB3D4F2934}" dt="2023-05-13T16:40:31.506" v="2716" actId="1076"/>
        <pc:sldMkLst>
          <pc:docMk/>
          <pc:sldMk cId="2758502160" sldId="429"/>
        </pc:sldMkLst>
        <pc:spChg chg="add del mod">
          <ac:chgData name="Nikhil Jha" userId="8308568657e4f864" providerId="LiveId" clId="{00CFC02B-C13B-48E1-B84D-2FBB3D4F2934}" dt="2023-05-12T08:15:27.990" v="741" actId="11529"/>
          <ac:spMkLst>
            <pc:docMk/>
            <pc:sldMk cId="2758502160" sldId="429"/>
            <ac:spMk id="2" creationId="{0DD9461D-0586-3620-0D88-6EB146DE18E8}"/>
          </ac:spMkLst>
        </pc:spChg>
        <pc:spChg chg="add mod">
          <ac:chgData name="Nikhil Jha" userId="8308568657e4f864" providerId="LiveId" clId="{00CFC02B-C13B-48E1-B84D-2FBB3D4F2934}" dt="2023-05-12T08:16:23.661" v="749" actId="1076"/>
          <ac:spMkLst>
            <pc:docMk/>
            <pc:sldMk cId="2758502160" sldId="429"/>
            <ac:spMk id="3" creationId="{028576F9-7895-7DFD-F5D7-85CAA58C7C75}"/>
          </ac:spMkLst>
        </pc:spChg>
        <pc:spChg chg="mod">
          <ac:chgData name="Nikhil Jha" userId="8308568657e4f864" providerId="LiveId" clId="{00CFC02B-C13B-48E1-B84D-2FBB3D4F2934}" dt="2023-05-12T08:14:55.350" v="735" actId="14100"/>
          <ac:spMkLst>
            <pc:docMk/>
            <pc:sldMk cId="2758502160" sldId="429"/>
            <ac:spMk id="4" creationId="{8FFC01CB-0CAF-D20D-56E0-76013387CD0F}"/>
          </ac:spMkLst>
        </pc:spChg>
        <pc:spChg chg="mod">
          <ac:chgData name="Nikhil Jha" userId="8308568657e4f864" providerId="LiveId" clId="{00CFC02B-C13B-48E1-B84D-2FBB3D4F2934}" dt="2023-05-13T16:40:28.003" v="2715" actId="1076"/>
          <ac:spMkLst>
            <pc:docMk/>
            <pc:sldMk cId="2758502160" sldId="429"/>
            <ac:spMk id="5" creationId="{8A5CF045-F099-9BFF-B087-100317601FA3}"/>
          </ac:spMkLst>
        </pc:spChg>
        <pc:picChg chg="mod">
          <ac:chgData name="Nikhil Jha" userId="8308568657e4f864" providerId="LiveId" clId="{00CFC02B-C13B-48E1-B84D-2FBB3D4F2934}" dt="2023-05-12T08:14:52.468" v="734" actId="1076"/>
          <ac:picMkLst>
            <pc:docMk/>
            <pc:sldMk cId="2758502160" sldId="429"/>
            <ac:picMk id="6" creationId="{3DE6BD58-3CFD-B018-3938-0DA9699B75C0}"/>
          </ac:picMkLst>
        </pc:picChg>
        <pc:picChg chg="mod">
          <ac:chgData name="Nikhil Jha" userId="8308568657e4f864" providerId="LiveId" clId="{00CFC02B-C13B-48E1-B84D-2FBB3D4F2934}" dt="2023-05-13T16:40:31.506" v="2716" actId="1076"/>
          <ac:picMkLst>
            <pc:docMk/>
            <pc:sldMk cId="2758502160" sldId="429"/>
            <ac:picMk id="7" creationId="{52E87417-CD1E-1C03-DA0C-74063C667F58}"/>
          </ac:picMkLst>
        </pc:picChg>
      </pc:sldChg>
      <pc:sldChg chg="modAnim">
        <pc:chgData name="Nikhil Jha" userId="8308568657e4f864" providerId="LiveId" clId="{00CFC02B-C13B-48E1-B84D-2FBB3D4F2934}" dt="2023-05-11T06:32:57.932" v="101"/>
        <pc:sldMkLst>
          <pc:docMk/>
          <pc:sldMk cId="3220042859" sldId="430"/>
        </pc:sldMkLst>
      </pc:sldChg>
      <pc:sldChg chg="addSp delSp modSp new mod">
        <pc:chgData name="Nikhil Jha" userId="8308568657e4f864" providerId="LiveId" clId="{00CFC02B-C13B-48E1-B84D-2FBB3D4F2934}" dt="2023-05-12T08:42:01.570" v="1606" actId="14861"/>
        <pc:sldMkLst>
          <pc:docMk/>
          <pc:sldMk cId="757324445" sldId="431"/>
        </pc:sldMkLst>
        <pc:spChg chg="del">
          <ac:chgData name="Nikhil Jha" userId="8308568657e4f864" providerId="LiveId" clId="{00CFC02B-C13B-48E1-B84D-2FBB3D4F2934}" dt="2023-05-12T08:39:07.373" v="1590" actId="478"/>
          <ac:spMkLst>
            <pc:docMk/>
            <pc:sldMk cId="757324445" sldId="431"/>
            <ac:spMk id="2" creationId="{F7E6361C-96FB-57B2-3149-0FA3E3EB4C89}"/>
          </ac:spMkLst>
        </pc:spChg>
        <pc:spChg chg="del">
          <ac:chgData name="Nikhil Jha" userId="8308568657e4f864" providerId="LiveId" clId="{00CFC02B-C13B-48E1-B84D-2FBB3D4F2934}" dt="2023-05-12T08:39:07.373" v="1590" actId="478"/>
          <ac:spMkLst>
            <pc:docMk/>
            <pc:sldMk cId="757324445" sldId="431"/>
            <ac:spMk id="3" creationId="{719AE829-270F-2EE1-4E1C-9DD2C4E81172}"/>
          </ac:spMkLst>
        </pc:spChg>
        <pc:spChg chg="add mod">
          <ac:chgData name="Nikhil Jha" userId="8308568657e4f864" providerId="LiveId" clId="{00CFC02B-C13B-48E1-B84D-2FBB3D4F2934}" dt="2023-05-12T08:39:21.998" v="1595" actId="1076"/>
          <ac:spMkLst>
            <pc:docMk/>
            <pc:sldMk cId="757324445" sldId="431"/>
            <ac:spMk id="4" creationId="{F907C071-77DD-9C38-7CAE-A5DCEC1D99D6}"/>
          </ac:spMkLst>
        </pc:spChg>
        <pc:spChg chg="mod">
          <ac:chgData name="Nikhil Jha" userId="8308568657e4f864" providerId="LiveId" clId="{00CFC02B-C13B-48E1-B84D-2FBB3D4F2934}" dt="2023-05-12T08:40:01.592" v="1599" actId="207"/>
          <ac:spMkLst>
            <pc:docMk/>
            <pc:sldMk cId="757324445" sldId="431"/>
            <ac:spMk id="6" creationId="{6D013F07-70B6-38DA-3B97-408E5436644D}"/>
          </ac:spMkLst>
        </pc:spChg>
        <pc:spChg chg="mod">
          <ac:chgData name="Nikhil Jha" userId="8308568657e4f864" providerId="LiveId" clId="{00CFC02B-C13B-48E1-B84D-2FBB3D4F2934}" dt="2023-05-12T08:40:01.592" v="1599" actId="207"/>
          <ac:spMkLst>
            <pc:docMk/>
            <pc:sldMk cId="757324445" sldId="431"/>
            <ac:spMk id="7" creationId="{E68F9571-47DC-C3A2-DD3D-0D2B2BE27402}"/>
          </ac:spMkLst>
        </pc:spChg>
        <pc:spChg chg="mod">
          <ac:chgData name="Nikhil Jha" userId="8308568657e4f864" providerId="LiveId" clId="{00CFC02B-C13B-48E1-B84D-2FBB3D4F2934}" dt="2023-05-12T08:40:01.592" v="1599" actId="207"/>
          <ac:spMkLst>
            <pc:docMk/>
            <pc:sldMk cId="757324445" sldId="431"/>
            <ac:spMk id="8" creationId="{120BC64E-305D-5045-5173-F5C31DE43CDF}"/>
          </ac:spMkLst>
        </pc:spChg>
        <pc:spChg chg="mod">
          <ac:chgData name="Nikhil Jha" userId="8308568657e4f864" providerId="LiveId" clId="{00CFC02B-C13B-48E1-B84D-2FBB3D4F2934}" dt="2023-05-12T08:40:01.592" v="1599" actId="207"/>
          <ac:spMkLst>
            <pc:docMk/>
            <pc:sldMk cId="757324445" sldId="431"/>
            <ac:spMk id="9" creationId="{FF3E6B08-1038-C46E-3D4C-BA2F12756318}"/>
          </ac:spMkLst>
        </pc:spChg>
        <pc:spChg chg="mod">
          <ac:chgData name="Nikhil Jha" userId="8308568657e4f864" providerId="LiveId" clId="{00CFC02B-C13B-48E1-B84D-2FBB3D4F2934}" dt="2023-05-12T08:40:01.592" v="1599" actId="207"/>
          <ac:spMkLst>
            <pc:docMk/>
            <pc:sldMk cId="757324445" sldId="431"/>
            <ac:spMk id="10" creationId="{672047A0-1315-9C66-7B4B-1F2E6DB89449}"/>
          </ac:spMkLst>
        </pc:spChg>
        <pc:spChg chg="mod">
          <ac:chgData name="Nikhil Jha" userId="8308568657e4f864" providerId="LiveId" clId="{00CFC02B-C13B-48E1-B84D-2FBB3D4F2934}" dt="2023-05-12T08:40:01.592" v="1599" actId="207"/>
          <ac:spMkLst>
            <pc:docMk/>
            <pc:sldMk cId="757324445" sldId="431"/>
            <ac:spMk id="11" creationId="{DAE109B7-FE82-48AD-5595-F17CDB6E3FA8}"/>
          </ac:spMkLst>
        </pc:spChg>
        <pc:spChg chg="mod">
          <ac:chgData name="Nikhil Jha" userId="8308568657e4f864" providerId="LiveId" clId="{00CFC02B-C13B-48E1-B84D-2FBB3D4F2934}" dt="2023-05-12T08:40:01.592" v="1599" actId="207"/>
          <ac:spMkLst>
            <pc:docMk/>
            <pc:sldMk cId="757324445" sldId="431"/>
            <ac:spMk id="12" creationId="{74654B21-2187-06D2-323F-00CAB75FD70F}"/>
          </ac:spMkLst>
        </pc:spChg>
        <pc:spChg chg="mod">
          <ac:chgData name="Nikhil Jha" userId="8308568657e4f864" providerId="LiveId" clId="{00CFC02B-C13B-48E1-B84D-2FBB3D4F2934}" dt="2023-05-12T08:40:01.592" v="1599" actId="207"/>
          <ac:spMkLst>
            <pc:docMk/>
            <pc:sldMk cId="757324445" sldId="431"/>
            <ac:spMk id="13" creationId="{06DAF3D8-F3EB-B4E4-CBE8-0AD30F1703CB}"/>
          </ac:spMkLst>
        </pc:spChg>
        <pc:spChg chg="mod">
          <ac:chgData name="Nikhil Jha" userId="8308568657e4f864" providerId="LiveId" clId="{00CFC02B-C13B-48E1-B84D-2FBB3D4F2934}" dt="2023-05-12T08:40:01.592" v="1599" actId="207"/>
          <ac:spMkLst>
            <pc:docMk/>
            <pc:sldMk cId="757324445" sldId="431"/>
            <ac:spMk id="14" creationId="{A63D940D-B124-C898-7B27-DA24C22E1390}"/>
          </ac:spMkLst>
        </pc:spChg>
        <pc:spChg chg="mod">
          <ac:chgData name="Nikhil Jha" userId="8308568657e4f864" providerId="LiveId" clId="{00CFC02B-C13B-48E1-B84D-2FBB3D4F2934}" dt="2023-05-12T08:40:01.592" v="1599" actId="207"/>
          <ac:spMkLst>
            <pc:docMk/>
            <pc:sldMk cId="757324445" sldId="431"/>
            <ac:spMk id="15" creationId="{8D6D9197-003D-47C4-B880-C6AA38F1AF2A}"/>
          </ac:spMkLst>
        </pc:spChg>
        <pc:grpChg chg="add mod">
          <ac:chgData name="Nikhil Jha" userId="8308568657e4f864" providerId="LiveId" clId="{00CFC02B-C13B-48E1-B84D-2FBB3D4F2934}" dt="2023-05-12T08:42:01.570" v="1606" actId="14861"/>
          <ac:grpSpMkLst>
            <pc:docMk/>
            <pc:sldMk cId="757324445" sldId="431"/>
            <ac:grpSpMk id="5" creationId="{4C17FD5C-A4CA-8FD3-E51D-21E3E81F6660}"/>
          </ac:grpSpMkLst>
        </pc:grpChg>
        <pc:cxnChg chg="mod">
          <ac:chgData name="Nikhil Jha" userId="8308568657e4f864" providerId="LiveId" clId="{00CFC02B-C13B-48E1-B84D-2FBB3D4F2934}" dt="2023-05-12T08:40:01.592" v="1599" actId="207"/>
          <ac:cxnSpMkLst>
            <pc:docMk/>
            <pc:sldMk cId="757324445" sldId="431"/>
            <ac:cxnSpMk id="16" creationId="{52B522D8-4DDF-8608-00D4-86936D220FEB}"/>
          </ac:cxnSpMkLst>
        </pc:cxnChg>
        <pc:cxnChg chg="mod">
          <ac:chgData name="Nikhil Jha" userId="8308568657e4f864" providerId="LiveId" clId="{00CFC02B-C13B-48E1-B84D-2FBB3D4F2934}" dt="2023-05-12T08:40:01.592" v="1599" actId="207"/>
          <ac:cxnSpMkLst>
            <pc:docMk/>
            <pc:sldMk cId="757324445" sldId="431"/>
            <ac:cxnSpMk id="17" creationId="{A9F59BB1-5291-70C7-C767-70655AFF249C}"/>
          </ac:cxnSpMkLst>
        </pc:cxnChg>
        <pc:cxnChg chg="mod">
          <ac:chgData name="Nikhil Jha" userId="8308568657e4f864" providerId="LiveId" clId="{00CFC02B-C13B-48E1-B84D-2FBB3D4F2934}" dt="2023-05-12T08:40:01.592" v="1599" actId="207"/>
          <ac:cxnSpMkLst>
            <pc:docMk/>
            <pc:sldMk cId="757324445" sldId="431"/>
            <ac:cxnSpMk id="18" creationId="{BF991520-D506-02BF-5657-43C9F6317B15}"/>
          </ac:cxnSpMkLst>
        </pc:cxnChg>
        <pc:cxnChg chg="mod">
          <ac:chgData name="Nikhil Jha" userId="8308568657e4f864" providerId="LiveId" clId="{00CFC02B-C13B-48E1-B84D-2FBB3D4F2934}" dt="2023-05-12T08:40:01.592" v="1599" actId="207"/>
          <ac:cxnSpMkLst>
            <pc:docMk/>
            <pc:sldMk cId="757324445" sldId="431"/>
            <ac:cxnSpMk id="19" creationId="{ED183DA6-F0B2-98A6-D35C-BB998C055479}"/>
          </ac:cxnSpMkLst>
        </pc:cxnChg>
        <pc:cxnChg chg="mod">
          <ac:chgData name="Nikhil Jha" userId="8308568657e4f864" providerId="LiveId" clId="{00CFC02B-C13B-48E1-B84D-2FBB3D4F2934}" dt="2023-05-12T08:40:01.592" v="1599" actId="207"/>
          <ac:cxnSpMkLst>
            <pc:docMk/>
            <pc:sldMk cId="757324445" sldId="431"/>
            <ac:cxnSpMk id="20" creationId="{B4E0CA60-D638-EDA5-38B3-E9B35FDA6158}"/>
          </ac:cxnSpMkLst>
        </pc:cxnChg>
        <pc:cxnChg chg="mod">
          <ac:chgData name="Nikhil Jha" userId="8308568657e4f864" providerId="LiveId" clId="{00CFC02B-C13B-48E1-B84D-2FBB3D4F2934}" dt="2023-05-12T08:40:01.592" v="1599" actId="207"/>
          <ac:cxnSpMkLst>
            <pc:docMk/>
            <pc:sldMk cId="757324445" sldId="431"/>
            <ac:cxnSpMk id="21" creationId="{0D11249D-1398-DC33-3D33-72ED78A88C0F}"/>
          </ac:cxnSpMkLst>
        </pc:cxnChg>
        <pc:cxnChg chg="mod">
          <ac:chgData name="Nikhil Jha" userId="8308568657e4f864" providerId="LiveId" clId="{00CFC02B-C13B-48E1-B84D-2FBB3D4F2934}" dt="2023-05-12T08:40:01.592" v="1599" actId="207"/>
          <ac:cxnSpMkLst>
            <pc:docMk/>
            <pc:sldMk cId="757324445" sldId="431"/>
            <ac:cxnSpMk id="22" creationId="{D7130297-C32C-2EE0-B930-0FB9D2C6FE16}"/>
          </ac:cxnSpMkLst>
        </pc:cxnChg>
        <pc:cxnChg chg="mod">
          <ac:chgData name="Nikhil Jha" userId="8308568657e4f864" providerId="LiveId" clId="{00CFC02B-C13B-48E1-B84D-2FBB3D4F2934}" dt="2023-05-12T08:40:01.592" v="1599" actId="207"/>
          <ac:cxnSpMkLst>
            <pc:docMk/>
            <pc:sldMk cId="757324445" sldId="431"/>
            <ac:cxnSpMk id="23" creationId="{9DC97FFD-993D-DF24-0486-CA40F7CC0D7F}"/>
          </ac:cxnSpMkLst>
        </pc:cxnChg>
        <pc:cxnChg chg="mod">
          <ac:chgData name="Nikhil Jha" userId="8308568657e4f864" providerId="LiveId" clId="{00CFC02B-C13B-48E1-B84D-2FBB3D4F2934}" dt="2023-05-12T08:40:01.592" v="1599" actId="207"/>
          <ac:cxnSpMkLst>
            <pc:docMk/>
            <pc:sldMk cId="757324445" sldId="431"/>
            <ac:cxnSpMk id="24" creationId="{D1043A11-F69D-43A5-486E-B88C10D7152D}"/>
          </ac:cxnSpMkLst>
        </pc:cxnChg>
        <pc:cxnChg chg="mod">
          <ac:chgData name="Nikhil Jha" userId="8308568657e4f864" providerId="LiveId" clId="{00CFC02B-C13B-48E1-B84D-2FBB3D4F2934}" dt="2023-05-12T08:40:01.592" v="1599" actId="207"/>
          <ac:cxnSpMkLst>
            <pc:docMk/>
            <pc:sldMk cId="757324445" sldId="431"/>
            <ac:cxnSpMk id="25" creationId="{1C0A2BD5-8768-7BAD-3BBA-06DE485C3A9E}"/>
          </ac:cxnSpMkLst>
        </pc:cxnChg>
      </pc:sldChg>
      <pc:sldChg chg="addSp delSp modSp new mod">
        <pc:chgData name="Nikhil Jha" userId="8308568657e4f864" providerId="LiveId" clId="{00CFC02B-C13B-48E1-B84D-2FBB3D4F2934}" dt="2023-05-12T08:45:34.055" v="1755" actId="1035"/>
        <pc:sldMkLst>
          <pc:docMk/>
          <pc:sldMk cId="4114039271" sldId="432"/>
        </pc:sldMkLst>
        <pc:spChg chg="del mod">
          <ac:chgData name="Nikhil Jha" userId="8308568657e4f864" providerId="LiveId" clId="{00CFC02B-C13B-48E1-B84D-2FBB3D4F2934}" dt="2023-05-12T08:43:41.647" v="1649" actId="478"/>
          <ac:spMkLst>
            <pc:docMk/>
            <pc:sldMk cId="4114039271" sldId="432"/>
            <ac:spMk id="2" creationId="{583C74DE-591C-C248-C897-05460884764B}"/>
          </ac:spMkLst>
        </pc:spChg>
        <pc:spChg chg="add mod">
          <ac:chgData name="Nikhil Jha" userId="8308568657e4f864" providerId="LiveId" clId="{00CFC02B-C13B-48E1-B84D-2FBB3D4F2934}" dt="2023-05-12T08:43:55.164" v="1652" actId="1076"/>
          <ac:spMkLst>
            <pc:docMk/>
            <pc:sldMk cId="4114039271" sldId="432"/>
            <ac:spMk id="3" creationId="{6D449B75-594A-FDAB-5D71-0E342F52CF4A}"/>
          </ac:spMkLst>
        </pc:spChg>
        <pc:graphicFrameChg chg="add mod modGraphic">
          <ac:chgData name="Nikhil Jha" userId="8308568657e4f864" providerId="LiveId" clId="{00CFC02B-C13B-48E1-B84D-2FBB3D4F2934}" dt="2023-05-12T08:45:34.055" v="1755" actId="1035"/>
          <ac:graphicFrameMkLst>
            <pc:docMk/>
            <pc:sldMk cId="4114039271" sldId="432"/>
            <ac:graphicFrameMk id="4" creationId="{CAE8AD50-B765-079D-DED5-F70799FB7AF0}"/>
          </ac:graphicFrameMkLst>
        </pc:graphicFrameChg>
      </pc:sldChg>
      <pc:sldChg chg="addSp delSp modSp new mod modClrScheme chgLayout">
        <pc:chgData name="Nikhil Jha" userId="8308568657e4f864" providerId="LiveId" clId="{00CFC02B-C13B-48E1-B84D-2FBB3D4F2934}" dt="2023-05-14T17:10:21.620" v="2747" actId="1076"/>
        <pc:sldMkLst>
          <pc:docMk/>
          <pc:sldMk cId="2375511118" sldId="433"/>
        </pc:sldMkLst>
        <pc:spChg chg="del">
          <ac:chgData name="Nikhil Jha" userId="8308568657e4f864" providerId="LiveId" clId="{00CFC02B-C13B-48E1-B84D-2FBB3D4F2934}" dt="2023-05-12T09:16:06.491" v="2045" actId="478"/>
          <ac:spMkLst>
            <pc:docMk/>
            <pc:sldMk cId="2375511118" sldId="433"/>
            <ac:spMk id="2" creationId="{2848683B-27CC-B7B1-F59F-08CC7541392D}"/>
          </ac:spMkLst>
        </pc:spChg>
        <pc:spChg chg="del">
          <ac:chgData name="Nikhil Jha" userId="8308568657e4f864" providerId="LiveId" clId="{00CFC02B-C13B-48E1-B84D-2FBB3D4F2934}" dt="2023-05-12T09:16:06.491" v="2045" actId="478"/>
          <ac:spMkLst>
            <pc:docMk/>
            <pc:sldMk cId="2375511118" sldId="433"/>
            <ac:spMk id="3" creationId="{4367709F-E596-E798-598D-1BC2E6FEE600}"/>
          </ac:spMkLst>
        </pc:spChg>
        <pc:spChg chg="add mod">
          <ac:chgData name="Nikhil Jha" userId="8308568657e4f864" providerId="LiveId" clId="{00CFC02B-C13B-48E1-B84D-2FBB3D4F2934}" dt="2023-05-12T09:21:26.315" v="2233" actId="1076"/>
          <ac:spMkLst>
            <pc:docMk/>
            <pc:sldMk cId="2375511118" sldId="433"/>
            <ac:spMk id="5" creationId="{4915F022-F3CC-64E2-91FA-1E30F42DCFF7}"/>
          </ac:spMkLst>
        </pc:spChg>
        <pc:spChg chg="add mod">
          <ac:chgData name="Nikhil Jha" userId="8308568657e4f864" providerId="LiveId" clId="{00CFC02B-C13B-48E1-B84D-2FBB3D4F2934}" dt="2023-05-12T09:21:28.917" v="2234" actId="1076"/>
          <ac:spMkLst>
            <pc:docMk/>
            <pc:sldMk cId="2375511118" sldId="433"/>
            <ac:spMk id="6" creationId="{93FA7FFC-3792-DD74-47DC-6EE3DD8B807B}"/>
          </ac:spMkLst>
        </pc:spChg>
        <pc:spChg chg="add mod ord">
          <ac:chgData name="Nikhil Jha" userId="8308568657e4f864" providerId="LiveId" clId="{00CFC02B-C13B-48E1-B84D-2FBB3D4F2934}" dt="2023-05-13T16:40:47.222" v="2717" actId="113"/>
          <ac:spMkLst>
            <pc:docMk/>
            <pc:sldMk cId="2375511118" sldId="433"/>
            <ac:spMk id="7" creationId="{E97BC628-6F51-6514-4AC5-3F9681223829}"/>
          </ac:spMkLst>
        </pc:spChg>
        <pc:picChg chg="add del mod">
          <ac:chgData name="Nikhil Jha" userId="8308568657e4f864" providerId="LiveId" clId="{00CFC02B-C13B-48E1-B84D-2FBB3D4F2934}" dt="2023-05-12T09:16:37.708" v="2047" actId="478"/>
          <ac:picMkLst>
            <pc:docMk/>
            <pc:sldMk cId="2375511118" sldId="433"/>
            <ac:picMk id="4" creationId="{51E37794-897F-B1B3-EA0A-A3F839487E05}"/>
          </ac:picMkLst>
        </pc:picChg>
        <pc:picChg chg="add mod">
          <ac:chgData name="Nikhil Jha" userId="8308568657e4f864" providerId="LiveId" clId="{00CFC02B-C13B-48E1-B84D-2FBB3D4F2934}" dt="2023-05-14T17:10:21.620" v="2747" actId="1076"/>
          <ac:picMkLst>
            <pc:docMk/>
            <pc:sldMk cId="2375511118" sldId="433"/>
            <ac:picMk id="9" creationId="{DAB8A22B-0068-77C4-FD61-32CE71353442}"/>
          </ac:picMkLst>
        </pc:picChg>
        <pc:picChg chg="add mod">
          <ac:chgData name="Nikhil Jha" userId="8308568657e4f864" providerId="LiveId" clId="{00CFC02B-C13B-48E1-B84D-2FBB3D4F2934}" dt="2023-05-12T09:21:35.191" v="2236" actId="1076"/>
          <ac:picMkLst>
            <pc:docMk/>
            <pc:sldMk cId="2375511118" sldId="433"/>
            <ac:picMk id="11" creationId="{259C5B54-FAC7-2501-0A84-D6EAEA9CF778}"/>
          </ac:picMkLst>
        </pc:picChg>
      </pc:sldChg>
      <pc:sldChg chg="addSp delSp modSp new mod">
        <pc:chgData name="Nikhil Jha" userId="8308568657e4f864" providerId="LiveId" clId="{00CFC02B-C13B-48E1-B84D-2FBB3D4F2934}" dt="2023-05-13T16:45:47.365" v="2746" actId="478"/>
        <pc:sldMkLst>
          <pc:docMk/>
          <pc:sldMk cId="235093271" sldId="434"/>
        </pc:sldMkLst>
        <pc:spChg chg="mod">
          <ac:chgData name="Nikhil Jha" userId="8308568657e4f864" providerId="LiveId" clId="{00CFC02B-C13B-48E1-B84D-2FBB3D4F2934}" dt="2023-05-13T16:43:59.630" v="2733" actId="14100"/>
          <ac:spMkLst>
            <pc:docMk/>
            <pc:sldMk cId="235093271" sldId="434"/>
            <ac:spMk id="2" creationId="{12514223-DECD-F2DC-03C1-1ACD6966BF00}"/>
          </ac:spMkLst>
        </pc:spChg>
        <pc:spChg chg="add del mod">
          <ac:chgData name="Nikhil Jha" userId="8308568657e4f864" providerId="LiveId" clId="{00CFC02B-C13B-48E1-B84D-2FBB3D4F2934}" dt="2023-05-13T16:45:47.365" v="2746" actId="478"/>
          <ac:spMkLst>
            <pc:docMk/>
            <pc:sldMk cId="235093271" sldId="434"/>
            <ac:spMk id="4" creationId="{C50789E6-7472-87A2-4F5A-B53B3DC81FFE}"/>
          </ac:spMkLst>
        </pc:spChg>
        <pc:spChg chg="add mod">
          <ac:chgData name="Nikhil Jha" userId="8308568657e4f864" providerId="LiveId" clId="{00CFC02B-C13B-48E1-B84D-2FBB3D4F2934}" dt="2023-05-13T16:45:44.213" v="2745" actId="20577"/>
          <ac:spMkLst>
            <pc:docMk/>
            <pc:sldMk cId="235093271" sldId="434"/>
            <ac:spMk id="5" creationId="{667D939A-836F-2F3C-2665-1D939C59A8D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6690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3483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07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55948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47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0120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04768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469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7336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760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334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7/16/2023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7444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7/16/2023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4776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8891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8651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3695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7/16/2023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514476528"/>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C2683D-A56A-5B0F-4724-42B1CFCEFB29}"/>
              </a:ext>
            </a:extLst>
          </p:cNvPr>
          <p:cNvSpPr txBox="1">
            <a:spLocks/>
          </p:cNvSpPr>
          <p:nvPr/>
        </p:nvSpPr>
        <p:spPr>
          <a:xfrm>
            <a:off x="1895062" y="5953887"/>
            <a:ext cx="9149876" cy="548641"/>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IN" sz="1600" dirty="0">
                <a:latin typeface="Times New Roman" panose="02020603050405020304"/>
                <a:ea typeface="Times New Roman" panose="02020603050405020304"/>
                <a:cs typeface="Times New Roman" panose="02020603050405020304"/>
                <a:sym typeface="Times New Roman" panose="02020603050405020304"/>
              </a:rPr>
              <a:t>DHANALAKSHMI SRINIVASAN COLLEGE OF ENGINEERING AND TECHNOLOGY</a:t>
            </a:r>
          </a:p>
          <a:p>
            <a:pPr algn="ctr"/>
            <a:r>
              <a:rPr lang="en-IN" sz="1600" dirty="0">
                <a:latin typeface="Times New Roman" panose="02020603050405020304"/>
                <a:cs typeface="Times New Roman" panose="02020603050405020304"/>
                <a:sym typeface="Times New Roman" panose="02020603050405020304"/>
              </a:rPr>
              <a:t>ECR MAMALLAPURAM</a:t>
            </a:r>
            <a:endParaRPr lang="en-IN" sz="1600" dirty="0"/>
          </a:p>
        </p:txBody>
      </p:sp>
      <p:sp>
        <p:nvSpPr>
          <p:cNvPr id="7" name="Rectangle 6">
            <a:extLst>
              <a:ext uri="{FF2B5EF4-FFF2-40B4-BE49-F238E27FC236}">
                <a16:creationId xmlns:a16="http://schemas.microsoft.com/office/drawing/2014/main" id="{A8CECDFF-3D80-602B-A0CE-644C16914D09}"/>
              </a:ext>
            </a:extLst>
          </p:cNvPr>
          <p:cNvSpPr/>
          <p:nvPr/>
        </p:nvSpPr>
        <p:spPr>
          <a:xfrm>
            <a:off x="2601183" y="5366253"/>
            <a:ext cx="7970244" cy="584775"/>
          </a:xfrm>
          <a:prstGeom prst="rect">
            <a:avLst/>
          </a:prstGeom>
        </p:spPr>
        <p:txBody>
          <a:bodyPr wrap="square">
            <a:spAutoFit/>
          </a:bodyPr>
          <a:lstStyle/>
          <a:p>
            <a:pPr algn="ctr"/>
            <a:r>
              <a:rPr lang="en-IN" sz="1600" dirty="0">
                <a:latin typeface="Times New Roman" panose="02020603050405020304" pitchFamily="18" charset="0"/>
                <a:cs typeface="Times New Roman" panose="02020603050405020304" pitchFamily="18" charset="0"/>
              </a:rPr>
              <a:t>DEPARTMENT OF ELECTRONICS AND COMMUNICATION ENGINEERING</a:t>
            </a:r>
          </a:p>
          <a:p>
            <a:pPr algn="ctr"/>
            <a:r>
              <a:rPr lang="en-IN" sz="1600" dirty="0">
                <a:latin typeface="Times New Roman" panose="02020603050405020304" pitchFamily="18" charset="0"/>
                <a:cs typeface="Times New Roman" panose="02020603050405020304" pitchFamily="18" charset="0"/>
              </a:rPr>
              <a:t>ACADEMIC YEAR 2022-2023(EVEN SEMESTER)</a:t>
            </a:r>
          </a:p>
        </p:txBody>
      </p:sp>
      <p:sp>
        <p:nvSpPr>
          <p:cNvPr id="9" name="TextBox 8">
            <a:extLst>
              <a:ext uri="{FF2B5EF4-FFF2-40B4-BE49-F238E27FC236}">
                <a16:creationId xmlns:a16="http://schemas.microsoft.com/office/drawing/2014/main" id="{5CB76592-C8A3-7E4D-58AC-F7F5D2C3C344}"/>
              </a:ext>
            </a:extLst>
          </p:cNvPr>
          <p:cNvSpPr txBox="1"/>
          <p:nvPr/>
        </p:nvSpPr>
        <p:spPr>
          <a:xfrm>
            <a:off x="1081384" y="0"/>
            <a:ext cx="10645319" cy="1200329"/>
          </a:xfrm>
          <a:prstGeom prst="rect">
            <a:avLst/>
          </a:prstGeom>
          <a:noFill/>
        </p:spPr>
        <p:txBody>
          <a:bodyPr wrap="square" rtlCol="0">
            <a:spAutoFit/>
          </a:bodyPr>
          <a:lstStyle/>
          <a:p>
            <a:pPr algn="ctr"/>
            <a:r>
              <a:rPr lang="en-US" sz="3600" b="1" i="0" u="sng" dirty="0">
                <a:ln w="0"/>
                <a:solidFill>
                  <a:schemeClr val="accent1">
                    <a:lumMod val="50000"/>
                  </a:schemeClr>
                </a:solidFill>
                <a:effectLst>
                  <a:outerShdw blurRad="38100" dist="19050" dir="2700000" algn="tl" rotWithShape="0">
                    <a:schemeClr val="dk1">
                      <a:alpha val="40000"/>
                    </a:schemeClr>
                  </a:outerShdw>
                </a:effectLst>
                <a:latin typeface="Engravers MT" panose="02090707080505020304" pitchFamily="18" charset="0"/>
              </a:rPr>
              <a:t>Water</a:t>
            </a:r>
            <a:r>
              <a:rPr lang="en-US" sz="3200" b="1" i="0" u="sng" dirty="0">
                <a:ln w="0"/>
                <a:solidFill>
                  <a:schemeClr val="accent1">
                    <a:lumMod val="50000"/>
                  </a:schemeClr>
                </a:solidFill>
                <a:effectLst>
                  <a:outerShdw blurRad="38100" dist="19050" dir="2700000" algn="tl" rotWithShape="0">
                    <a:schemeClr val="dk1">
                      <a:alpha val="40000"/>
                    </a:schemeClr>
                  </a:outerShdw>
                </a:effectLst>
                <a:latin typeface="Engravers MT" panose="02090707080505020304" pitchFamily="18" charset="0"/>
              </a:rPr>
              <a:t> Quality Prediction using </a:t>
            </a:r>
            <a:r>
              <a:rPr lang="en-US" sz="3600" b="1" i="0" u="sng" dirty="0">
                <a:ln w="0"/>
                <a:solidFill>
                  <a:schemeClr val="accent1">
                    <a:lumMod val="50000"/>
                  </a:schemeClr>
                </a:solidFill>
                <a:effectLst>
                  <a:outerShdw blurRad="38100" dist="19050" dir="2700000" algn="tl" rotWithShape="0">
                    <a:schemeClr val="dk1">
                      <a:alpha val="40000"/>
                    </a:schemeClr>
                  </a:outerShdw>
                </a:effectLst>
                <a:latin typeface="Engravers MT" panose="02090707080505020304" pitchFamily="18" charset="0"/>
              </a:rPr>
              <a:t>Machine</a:t>
            </a:r>
            <a:r>
              <a:rPr lang="en-US" sz="3200" b="1" i="0" u="sng" dirty="0">
                <a:ln w="0"/>
                <a:solidFill>
                  <a:schemeClr val="accent1">
                    <a:lumMod val="50000"/>
                  </a:schemeClr>
                </a:solidFill>
                <a:effectLst>
                  <a:outerShdw blurRad="38100" dist="19050" dir="2700000" algn="tl" rotWithShape="0">
                    <a:schemeClr val="dk1">
                      <a:alpha val="40000"/>
                    </a:schemeClr>
                  </a:outerShdw>
                </a:effectLst>
                <a:latin typeface="Engravers MT" panose="02090707080505020304" pitchFamily="18" charset="0"/>
              </a:rPr>
              <a:t> </a:t>
            </a:r>
            <a:r>
              <a:rPr lang="en-US" sz="3600" b="1" i="0" u="sng" dirty="0">
                <a:ln w="0"/>
                <a:solidFill>
                  <a:schemeClr val="accent1">
                    <a:lumMod val="50000"/>
                  </a:schemeClr>
                </a:solidFill>
                <a:effectLst>
                  <a:outerShdw blurRad="38100" dist="19050" dir="2700000" algn="tl" rotWithShape="0">
                    <a:schemeClr val="dk1">
                      <a:alpha val="40000"/>
                    </a:schemeClr>
                  </a:outerShdw>
                </a:effectLst>
                <a:latin typeface="Engravers MT" panose="02090707080505020304" pitchFamily="18" charset="0"/>
              </a:rPr>
              <a:t>Learning</a:t>
            </a:r>
            <a:endParaRPr lang="en-US" sz="3200" b="1" i="0" u="sng" dirty="0">
              <a:ln w="0"/>
              <a:solidFill>
                <a:schemeClr val="accent1">
                  <a:lumMod val="50000"/>
                </a:schemeClr>
              </a:solidFill>
              <a:effectLst>
                <a:outerShdw blurRad="38100" dist="19050" dir="2700000" algn="tl" rotWithShape="0">
                  <a:schemeClr val="dk1">
                    <a:alpha val="40000"/>
                  </a:schemeClr>
                </a:outerShdw>
              </a:effectLst>
              <a:latin typeface="Engravers MT" panose="02090707080505020304" pitchFamily="18" charset="0"/>
            </a:endParaRPr>
          </a:p>
        </p:txBody>
      </p:sp>
      <p:sp>
        <p:nvSpPr>
          <p:cNvPr id="10" name="TextBox 9">
            <a:extLst>
              <a:ext uri="{FF2B5EF4-FFF2-40B4-BE49-F238E27FC236}">
                <a16:creationId xmlns:a16="http://schemas.microsoft.com/office/drawing/2014/main" id="{11C06A12-FC65-6DDC-9341-D68F95FBB755}"/>
              </a:ext>
            </a:extLst>
          </p:cNvPr>
          <p:cNvSpPr txBox="1"/>
          <p:nvPr/>
        </p:nvSpPr>
        <p:spPr>
          <a:xfrm>
            <a:off x="4325487" y="3351654"/>
            <a:ext cx="3916482" cy="1477328"/>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    UNDER THE GUIDANCE OF </a:t>
            </a:r>
          </a:p>
          <a:p>
            <a:pPr algn="ctr"/>
            <a:r>
              <a:rPr lang="en-IN" sz="2000" b="1" i="1" dirty="0">
                <a:latin typeface="Perpetua" panose="02020502060401020303" pitchFamily="18" charset="0"/>
              </a:rPr>
              <a:t>Mrs.N.BHUVANESWARI</a:t>
            </a:r>
          </a:p>
          <a:p>
            <a:pPr algn="ctr"/>
            <a:r>
              <a:rPr lang="en-US" sz="2000" dirty="0">
                <a:latin typeface="Perpetua" panose="02020502060401020303" pitchFamily="18" charset="0"/>
              </a:rPr>
              <a:t>Assistant Professor</a:t>
            </a:r>
          </a:p>
          <a:p>
            <a:pPr algn="ctr"/>
            <a:r>
              <a:rPr lang="en-US" sz="2000" dirty="0">
                <a:latin typeface="Perpetua" panose="02020502060401020303" pitchFamily="18" charset="0"/>
              </a:rPr>
              <a:t>Department of ECE</a:t>
            </a:r>
            <a:endParaRPr lang="en-IN" sz="2000" dirty="0">
              <a:latin typeface="Perpetua" panose="02020502060401020303" pitchFamily="18" charset="0"/>
            </a:endParaRPr>
          </a:p>
        </p:txBody>
      </p:sp>
      <p:sp>
        <p:nvSpPr>
          <p:cNvPr id="11" name="TextBox 10">
            <a:extLst>
              <a:ext uri="{FF2B5EF4-FFF2-40B4-BE49-F238E27FC236}">
                <a16:creationId xmlns:a16="http://schemas.microsoft.com/office/drawing/2014/main" id="{5FC329FD-04F8-C62C-0E7F-19373A2D9365}"/>
              </a:ext>
            </a:extLst>
          </p:cNvPr>
          <p:cNvSpPr txBox="1"/>
          <p:nvPr/>
        </p:nvSpPr>
        <p:spPr>
          <a:xfrm>
            <a:off x="5305288" y="1335857"/>
            <a:ext cx="2499044" cy="369332"/>
          </a:xfrm>
          <a:prstGeom prst="rect">
            <a:avLst/>
          </a:prstGeom>
          <a:noFill/>
        </p:spPr>
        <p:txBody>
          <a:bodyPr wrap="square" rtlCol="0">
            <a:spAutoFit/>
          </a:bodyPr>
          <a:lstStyle/>
          <a:p>
            <a:r>
              <a:rPr lang="en-IN" b="1" dirty="0"/>
              <a:t>TEAM MEMBERS:</a:t>
            </a:r>
          </a:p>
        </p:txBody>
      </p:sp>
      <p:graphicFrame>
        <p:nvGraphicFramePr>
          <p:cNvPr id="12" name="Table 11">
            <a:extLst>
              <a:ext uri="{FF2B5EF4-FFF2-40B4-BE49-F238E27FC236}">
                <a16:creationId xmlns:a16="http://schemas.microsoft.com/office/drawing/2014/main" id="{5B695DFC-5FA5-ADE7-F533-87B77AACE80A}"/>
              </a:ext>
            </a:extLst>
          </p:cNvPr>
          <p:cNvGraphicFramePr>
            <a:graphicFrameLocks noGrp="1"/>
          </p:cNvGraphicFramePr>
          <p:nvPr>
            <p:extLst>
              <p:ext uri="{D42A27DB-BD31-4B8C-83A1-F6EECF244321}">
                <p14:modId xmlns:p14="http://schemas.microsoft.com/office/powerpoint/2010/main" val="479222974"/>
              </p:ext>
            </p:extLst>
          </p:nvPr>
        </p:nvGraphicFramePr>
        <p:xfrm>
          <a:off x="3846678" y="1741549"/>
          <a:ext cx="4874100" cy="1341120"/>
        </p:xfrm>
        <a:graphic>
          <a:graphicData uri="http://schemas.openxmlformats.org/drawingml/2006/table">
            <a:tbl>
              <a:tblPr firstRow="1" bandRow="1">
                <a:tableStyleId>{0660B408-B3CF-4A94-85FC-2B1E0A45F4A2}</a:tableStyleId>
              </a:tblPr>
              <a:tblGrid>
                <a:gridCol w="2377857">
                  <a:extLst>
                    <a:ext uri="{9D8B030D-6E8A-4147-A177-3AD203B41FA5}">
                      <a16:colId xmlns:a16="http://schemas.microsoft.com/office/drawing/2014/main" val="20000"/>
                    </a:ext>
                  </a:extLst>
                </a:gridCol>
                <a:gridCol w="2496243">
                  <a:extLst>
                    <a:ext uri="{9D8B030D-6E8A-4147-A177-3AD203B41FA5}">
                      <a16:colId xmlns:a16="http://schemas.microsoft.com/office/drawing/2014/main" val="20001"/>
                    </a:ext>
                  </a:extLst>
                </a:gridCol>
              </a:tblGrid>
              <a:tr h="321486">
                <a:tc>
                  <a:txBody>
                    <a:bodyPr/>
                    <a:lstStyle/>
                    <a:p>
                      <a:r>
                        <a:rPr lang="en-US" sz="1600" dirty="0"/>
                        <a:t>REGISTER NUMBER</a:t>
                      </a:r>
                      <a:endParaRPr lang="en-IN" sz="1600" dirty="0"/>
                    </a:p>
                  </a:txBody>
                  <a:tcPr/>
                </a:tc>
                <a:tc>
                  <a:txBody>
                    <a:bodyPr/>
                    <a:lstStyle/>
                    <a:p>
                      <a:r>
                        <a:rPr lang="en-US" sz="1600" dirty="0"/>
                        <a:t>NAME</a:t>
                      </a:r>
                      <a:endParaRPr lang="en-IN" sz="1600" dirty="0"/>
                    </a:p>
                  </a:txBody>
                  <a:tcPr/>
                </a:tc>
                <a:extLst>
                  <a:ext uri="{0D108BD9-81ED-4DB2-BD59-A6C34878D82A}">
                    <a16:rowId xmlns:a16="http://schemas.microsoft.com/office/drawing/2014/main" val="10000"/>
                  </a:ext>
                </a:extLst>
              </a:tr>
              <a:tr h="321486">
                <a:tc>
                  <a:txBody>
                    <a:bodyPr/>
                    <a:lstStyle/>
                    <a:p>
                      <a:r>
                        <a:rPr lang="en-IN" sz="1600" dirty="0"/>
                        <a:t>310519106042</a:t>
                      </a:r>
                    </a:p>
                  </a:txBody>
                  <a:tcPr/>
                </a:tc>
                <a:tc>
                  <a:txBody>
                    <a:bodyPr/>
                    <a:lstStyle/>
                    <a:p>
                      <a:r>
                        <a:rPr lang="en-IN" sz="1600" dirty="0"/>
                        <a:t>NIKHIL KUMAR JHA</a:t>
                      </a:r>
                    </a:p>
                  </a:txBody>
                  <a:tcPr/>
                </a:tc>
                <a:extLst>
                  <a:ext uri="{0D108BD9-81ED-4DB2-BD59-A6C34878D82A}">
                    <a16:rowId xmlns:a16="http://schemas.microsoft.com/office/drawing/2014/main" val="10001"/>
                  </a:ext>
                </a:extLst>
              </a:tr>
              <a:tr h="321486">
                <a:tc>
                  <a:txBody>
                    <a:bodyPr/>
                    <a:lstStyle/>
                    <a:p>
                      <a:r>
                        <a:rPr lang="en-IN" sz="1600" dirty="0"/>
                        <a:t>310519106049</a:t>
                      </a:r>
                    </a:p>
                  </a:txBody>
                  <a:tcPr/>
                </a:tc>
                <a:tc>
                  <a:txBody>
                    <a:bodyPr/>
                    <a:lstStyle/>
                    <a:p>
                      <a:r>
                        <a:rPr lang="en-IN" sz="1600" dirty="0"/>
                        <a:t>PINTU KUMAR</a:t>
                      </a:r>
                    </a:p>
                  </a:txBody>
                  <a:tcPr/>
                </a:tc>
                <a:extLst>
                  <a:ext uri="{0D108BD9-81ED-4DB2-BD59-A6C34878D82A}">
                    <a16:rowId xmlns:a16="http://schemas.microsoft.com/office/drawing/2014/main" val="10002"/>
                  </a:ext>
                </a:extLst>
              </a:tr>
              <a:tr h="321486">
                <a:tc>
                  <a:txBody>
                    <a:bodyPr/>
                    <a:lstStyle/>
                    <a:p>
                      <a:r>
                        <a:rPr lang="en-IN" sz="1600" dirty="0"/>
                        <a:t>310519106093</a:t>
                      </a:r>
                    </a:p>
                  </a:txBody>
                  <a:tcPr/>
                </a:tc>
                <a:tc>
                  <a:txBody>
                    <a:bodyPr/>
                    <a:lstStyle/>
                    <a:p>
                      <a:r>
                        <a:rPr lang="en-IN" sz="1600" dirty="0"/>
                        <a:t>RAJESH KUMAR</a:t>
                      </a:r>
                    </a:p>
                  </a:txBody>
                  <a:tcPr/>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0E115516-D869-E989-E99B-8979845C34F2}"/>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363582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altLang="en-US" sz="3600" b="1" dirty="0">
                <a:latin typeface="Times New Roman" panose="02020603050405020304" pitchFamily="18" charset="0"/>
                <a:cs typeface="Times New Roman" panose="02020603050405020304" pitchFamily="18" charset="0"/>
              </a:rPr>
              <a:t>ADVANTAGES OF </a:t>
            </a:r>
            <a:r>
              <a:rPr lang="en-US" sz="3600" b="1" dirty="0">
                <a:latin typeface="Times New Roman" panose="02020603050405020304" pitchFamily="18" charset="0"/>
                <a:cs typeface="Times New Roman" panose="02020603050405020304" pitchFamily="18" charset="0"/>
              </a:rPr>
              <a:t>PROPOSED SYSTEM:</a:t>
            </a:r>
            <a:endParaRPr lang="en-GB" alt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0982" y="1905000"/>
            <a:ext cx="10114130" cy="4195481"/>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r>
              <a:rPr lang="en-GB" alt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t reduces overfitting problem</a:t>
            </a:r>
          </a:p>
          <a:p>
            <a:r>
              <a:rPr lang="en-GB" altLang="en-US" sz="2400" dirty="0">
                <a:latin typeface="Times New Roman" panose="02020603050405020304" pitchFamily="18" charset="0"/>
                <a:cs typeface="Times New Roman" panose="02020603050405020304" pitchFamily="18" charset="0"/>
              </a:rPr>
              <a:t>It</a:t>
            </a:r>
            <a:r>
              <a:rPr lang="en-US" sz="2400" dirty="0">
                <a:latin typeface="Times New Roman" panose="02020603050405020304" pitchFamily="18" charset="0"/>
                <a:cs typeface="Times New Roman" panose="02020603050405020304" pitchFamily="18" charset="0"/>
              </a:rPr>
              <a:t> can also handle big data with numerous variables running into thousands</a:t>
            </a:r>
            <a:r>
              <a:rPr lang="en-GB" altLang="en-US" sz="2400" dirty="0">
                <a:latin typeface="Times New Roman" panose="02020603050405020304" pitchFamily="18" charset="0"/>
                <a:cs typeface="Times New Roman" panose="02020603050405020304" pitchFamily="18" charset="0"/>
              </a:rPr>
              <a:t>.</a:t>
            </a:r>
          </a:p>
          <a:p>
            <a:r>
              <a:rPr lang="en-GB" altLang="en-US" sz="2400" dirty="0">
                <a:latin typeface="Times New Roman" panose="02020603050405020304" pitchFamily="18" charset="0"/>
                <a:cs typeface="Times New Roman" panose="02020603050405020304" pitchFamily="18" charset="0"/>
              </a:rPr>
              <a:t>learn events and make decisions by commenting on similar events</a:t>
            </a:r>
          </a:p>
        </p:txBody>
      </p:sp>
      <p:sp>
        <p:nvSpPr>
          <p:cNvPr id="4" name="Rectangle 3">
            <a:extLst>
              <a:ext uri="{FF2B5EF4-FFF2-40B4-BE49-F238E27FC236}">
                <a16:creationId xmlns:a16="http://schemas.microsoft.com/office/drawing/2014/main" id="{071E59B0-AE76-D710-160D-4E2D68BE2F58}"/>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8940-B743-9A0D-B5C7-C5C62097A346}"/>
              </a:ext>
            </a:extLst>
          </p:cNvPr>
          <p:cNvSpPr>
            <a:spLocks noGrp="1"/>
          </p:cNvSpPr>
          <p:nvPr>
            <p:ph type="title"/>
          </p:nvPr>
        </p:nvSpPr>
        <p:spPr>
          <a:xfrm>
            <a:off x="1831619" y="598817"/>
            <a:ext cx="8911687" cy="1280890"/>
          </a:xfrm>
        </p:spPr>
        <p:txBody>
          <a:bodyPr/>
          <a:lstStyle/>
          <a:p>
            <a:pPr algn="ctr"/>
            <a:r>
              <a:rPr lang="en-US" sz="4400" b="1" dirty="0">
                <a:latin typeface="Times New Roman" panose="02020603050405020304" pitchFamily="18" charset="0"/>
                <a:cs typeface="Times New Roman" panose="02020603050405020304" pitchFamily="18" charset="0"/>
              </a:rPr>
              <a:t>BLOCK DIAGRAM</a:t>
            </a:r>
            <a:endParaRPr lang="en-IN" dirty="0"/>
          </a:p>
        </p:txBody>
      </p:sp>
      <p:grpSp>
        <p:nvGrpSpPr>
          <p:cNvPr id="4" name="Group 3">
            <a:extLst>
              <a:ext uri="{FF2B5EF4-FFF2-40B4-BE49-F238E27FC236}">
                <a16:creationId xmlns:a16="http://schemas.microsoft.com/office/drawing/2014/main" id="{6F006979-35B5-2FC5-5817-45BD41487D37}"/>
              </a:ext>
            </a:extLst>
          </p:cNvPr>
          <p:cNvGrpSpPr/>
          <p:nvPr/>
        </p:nvGrpSpPr>
        <p:grpSpPr>
          <a:xfrm>
            <a:off x="1632279" y="1921042"/>
            <a:ext cx="9761621" cy="3822033"/>
            <a:chOff x="4020" y="1714497"/>
            <a:chExt cx="11553524" cy="3059439"/>
          </a:xfrm>
          <a:solidFill>
            <a:srgbClr val="C00000"/>
          </a:solidFill>
          <a:effectLst>
            <a:glow rad="63500">
              <a:schemeClr val="accent1">
                <a:satMod val="175000"/>
                <a:alpha val="40000"/>
              </a:schemeClr>
            </a:glow>
          </a:effectLst>
        </p:grpSpPr>
        <p:sp>
          <p:nvSpPr>
            <p:cNvPr id="5" name="Rectangle 4">
              <a:extLst>
                <a:ext uri="{FF2B5EF4-FFF2-40B4-BE49-F238E27FC236}">
                  <a16:creationId xmlns:a16="http://schemas.microsoft.com/office/drawing/2014/main" id="{3E9C8B04-13DB-056A-C603-4CF64257C96F}"/>
                </a:ext>
              </a:extLst>
            </p:cNvPr>
            <p:cNvSpPr/>
            <p:nvPr/>
          </p:nvSpPr>
          <p:spPr>
            <a:xfrm>
              <a:off x="4020" y="1868372"/>
              <a:ext cx="1122948" cy="529389"/>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600" b="1" dirty="0">
                  <a:solidFill>
                    <a:schemeClr val="bg2"/>
                  </a:solidFill>
                </a:rPr>
                <a:t>Dataset</a:t>
              </a:r>
            </a:p>
          </p:txBody>
        </p:sp>
        <p:sp>
          <p:nvSpPr>
            <p:cNvPr id="6" name="Rectangle 5">
              <a:extLst>
                <a:ext uri="{FF2B5EF4-FFF2-40B4-BE49-F238E27FC236}">
                  <a16:creationId xmlns:a16="http://schemas.microsoft.com/office/drawing/2014/main" id="{46C79F50-B535-D01F-8E1B-6BC2978CFAE9}"/>
                </a:ext>
              </a:extLst>
            </p:cNvPr>
            <p:cNvSpPr/>
            <p:nvPr/>
          </p:nvSpPr>
          <p:spPr>
            <a:xfrm>
              <a:off x="1511978" y="1714497"/>
              <a:ext cx="1712479" cy="837140"/>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600" b="1" dirty="0">
                  <a:solidFill>
                    <a:schemeClr val="bg2"/>
                  </a:solidFill>
                </a:rPr>
                <a:t>Data Preprocessing</a:t>
              </a:r>
            </a:p>
          </p:txBody>
        </p:sp>
        <p:sp>
          <p:nvSpPr>
            <p:cNvPr id="7" name="Rectangle 6">
              <a:extLst>
                <a:ext uri="{FF2B5EF4-FFF2-40B4-BE49-F238E27FC236}">
                  <a16:creationId xmlns:a16="http://schemas.microsoft.com/office/drawing/2014/main" id="{CE808C56-FFBB-4E36-7A84-C628C7749BB5}"/>
                </a:ext>
              </a:extLst>
            </p:cNvPr>
            <p:cNvSpPr/>
            <p:nvPr/>
          </p:nvSpPr>
          <p:spPr>
            <a:xfrm>
              <a:off x="3801983" y="1714498"/>
              <a:ext cx="1507958" cy="837141"/>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600" b="1" dirty="0">
                  <a:solidFill>
                    <a:schemeClr val="bg2"/>
                  </a:solidFill>
                </a:rPr>
                <a:t>Model Creation</a:t>
              </a:r>
            </a:p>
          </p:txBody>
        </p:sp>
        <p:sp>
          <p:nvSpPr>
            <p:cNvPr id="8" name="Rectangle 7">
              <a:extLst>
                <a:ext uri="{FF2B5EF4-FFF2-40B4-BE49-F238E27FC236}">
                  <a16:creationId xmlns:a16="http://schemas.microsoft.com/office/drawing/2014/main" id="{1EBAD898-1CD1-4C67-3E5F-D0CE2F82B5EB}"/>
                </a:ext>
              </a:extLst>
            </p:cNvPr>
            <p:cNvSpPr/>
            <p:nvPr/>
          </p:nvSpPr>
          <p:spPr>
            <a:xfrm>
              <a:off x="5815268" y="1876926"/>
              <a:ext cx="1403679" cy="529389"/>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600" b="1" dirty="0">
                  <a:solidFill>
                    <a:schemeClr val="bg2"/>
                  </a:solidFill>
                </a:rPr>
                <a:t>Model Training</a:t>
              </a:r>
            </a:p>
          </p:txBody>
        </p:sp>
        <p:sp>
          <p:nvSpPr>
            <p:cNvPr id="9" name="Rectangle 8">
              <a:extLst>
                <a:ext uri="{FF2B5EF4-FFF2-40B4-BE49-F238E27FC236}">
                  <a16:creationId xmlns:a16="http://schemas.microsoft.com/office/drawing/2014/main" id="{160308B9-7CF5-AA37-FB6B-5CBCC30A188D}"/>
                </a:ext>
              </a:extLst>
            </p:cNvPr>
            <p:cNvSpPr/>
            <p:nvPr/>
          </p:nvSpPr>
          <p:spPr>
            <a:xfrm>
              <a:off x="7796472" y="1767694"/>
              <a:ext cx="1900982" cy="747852"/>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600" b="1" dirty="0">
                  <a:solidFill>
                    <a:schemeClr val="bg2"/>
                  </a:solidFill>
                </a:rPr>
                <a:t>Save</a:t>
              </a:r>
            </a:p>
            <a:p>
              <a:pPr algn="ctr"/>
              <a:r>
                <a:rPr lang="en-IN" sz="1600" b="1" dirty="0">
                  <a:solidFill>
                    <a:schemeClr val="bg2"/>
                  </a:solidFill>
                </a:rPr>
                <a:t>(Model, Weights)</a:t>
              </a:r>
            </a:p>
          </p:txBody>
        </p:sp>
        <p:sp>
          <p:nvSpPr>
            <p:cNvPr id="10" name="Rectangle 9">
              <a:extLst>
                <a:ext uri="{FF2B5EF4-FFF2-40B4-BE49-F238E27FC236}">
                  <a16:creationId xmlns:a16="http://schemas.microsoft.com/office/drawing/2014/main" id="{737013D0-72FB-1F7C-94EE-9C54DFABDF96}"/>
                </a:ext>
              </a:extLst>
            </p:cNvPr>
            <p:cNvSpPr/>
            <p:nvPr/>
          </p:nvSpPr>
          <p:spPr>
            <a:xfrm>
              <a:off x="7988968" y="3263397"/>
              <a:ext cx="1540041" cy="529389"/>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600" b="1" dirty="0">
                  <a:solidFill>
                    <a:schemeClr val="bg2"/>
                  </a:solidFill>
                </a:rPr>
                <a:t>With FLASK</a:t>
              </a:r>
            </a:p>
          </p:txBody>
        </p:sp>
        <p:sp>
          <p:nvSpPr>
            <p:cNvPr id="11" name="Rectangle 10">
              <a:extLst>
                <a:ext uri="{FF2B5EF4-FFF2-40B4-BE49-F238E27FC236}">
                  <a16:creationId xmlns:a16="http://schemas.microsoft.com/office/drawing/2014/main" id="{DF1C2669-9BCE-1F4A-2E7D-F470EBCD7A7B}"/>
                </a:ext>
              </a:extLst>
            </p:cNvPr>
            <p:cNvSpPr/>
            <p:nvPr/>
          </p:nvSpPr>
          <p:spPr>
            <a:xfrm>
              <a:off x="5815267" y="4244547"/>
              <a:ext cx="1540043" cy="529389"/>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600" b="1" dirty="0">
                  <a:solidFill>
                    <a:schemeClr val="bg2"/>
                  </a:solidFill>
                </a:rPr>
                <a:t>Input</a:t>
              </a:r>
            </a:p>
          </p:txBody>
        </p:sp>
        <p:cxnSp>
          <p:nvCxnSpPr>
            <p:cNvPr id="12" name="Straight Arrow Connector 11">
              <a:extLst>
                <a:ext uri="{FF2B5EF4-FFF2-40B4-BE49-F238E27FC236}">
                  <a16:creationId xmlns:a16="http://schemas.microsoft.com/office/drawing/2014/main" id="{B8E9C9D2-4DC6-09ED-06BC-2D4CD45507AF}"/>
                </a:ext>
              </a:extLst>
            </p:cNvPr>
            <p:cNvCxnSpPr>
              <a:cxnSpLocks/>
              <a:stCxn id="5" idx="3"/>
              <a:endCxn id="6" idx="1"/>
            </p:cNvCxnSpPr>
            <p:nvPr/>
          </p:nvCxnSpPr>
          <p:spPr>
            <a:xfrm>
              <a:off x="1126968" y="2133067"/>
              <a:ext cx="385011" cy="1"/>
            </a:xfrm>
            <a:prstGeom prst="straightConnector1">
              <a:avLst/>
            </a:prstGeom>
            <a:grpFill/>
            <a:ln>
              <a:tailEnd type="triangle"/>
            </a:ln>
          </p:spPr>
          <p:style>
            <a:lnRef idx="2">
              <a:schemeClr val="accent2"/>
            </a:lnRef>
            <a:fillRef idx="1">
              <a:schemeClr val="lt1"/>
            </a:fillRef>
            <a:effectRef idx="0">
              <a:schemeClr val="accent2"/>
            </a:effectRef>
            <a:fontRef idx="minor">
              <a:schemeClr val="dk1"/>
            </a:fontRef>
          </p:style>
        </p:cxnSp>
        <p:cxnSp>
          <p:nvCxnSpPr>
            <p:cNvPr id="13" name="Straight Arrow Connector 12">
              <a:extLst>
                <a:ext uri="{FF2B5EF4-FFF2-40B4-BE49-F238E27FC236}">
                  <a16:creationId xmlns:a16="http://schemas.microsoft.com/office/drawing/2014/main" id="{865EA3D0-FD4A-57CF-1AE3-383E0587A114}"/>
                </a:ext>
              </a:extLst>
            </p:cNvPr>
            <p:cNvCxnSpPr>
              <a:cxnSpLocks/>
              <a:stCxn id="6" idx="3"/>
              <a:endCxn id="7" idx="1"/>
            </p:cNvCxnSpPr>
            <p:nvPr/>
          </p:nvCxnSpPr>
          <p:spPr>
            <a:xfrm>
              <a:off x="3224457" y="2133067"/>
              <a:ext cx="577526" cy="1"/>
            </a:xfrm>
            <a:prstGeom prst="straightConnector1">
              <a:avLst/>
            </a:prstGeom>
            <a:grpFill/>
            <a:ln>
              <a:tailEnd type="triangle"/>
            </a:ln>
          </p:spPr>
          <p:style>
            <a:lnRef idx="2">
              <a:schemeClr val="accent2"/>
            </a:lnRef>
            <a:fillRef idx="1">
              <a:schemeClr val="lt1"/>
            </a:fillRef>
            <a:effectRef idx="0">
              <a:schemeClr val="accent2"/>
            </a:effectRef>
            <a:fontRef idx="minor">
              <a:schemeClr val="dk1"/>
            </a:fontRef>
          </p:style>
        </p:cxnSp>
        <p:cxnSp>
          <p:nvCxnSpPr>
            <p:cNvPr id="14" name="Straight Arrow Connector 13">
              <a:extLst>
                <a:ext uri="{FF2B5EF4-FFF2-40B4-BE49-F238E27FC236}">
                  <a16:creationId xmlns:a16="http://schemas.microsoft.com/office/drawing/2014/main" id="{48553FE5-915E-1783-639E-5F4E5A37F324}"/>
                </a:ext>
              </a:extLst>
            </p:cNvPr>
            <p:cNvCxnSpPr>
              <a:cxnSpLocks/>
              <a:stCxn id="7" idx="3"/>
              <a:endCxn id="8" idx="1"/>
            </p:cNvCxnSpPr>
            <p:nvPr/>
          </p:nvCxnSpPr>
          <p:spPr>
            <a:xfrm>
              <a:off x="5309941" y="2133069"/>
              <a:ext cx="505327" cy="8552"/>
            </a:xfrm>
            <a:prstGeom prst="straightConnector1">
              <a:avLst/>
            </a:prstGeom>
            <a:grpFill/>
            <a:ln>
              <a:tailEnd type="triangle"/>
            </a:ln>
          </p:spPr>
          <p:style>
            <a:lnRef idx="2">
              <a:schemeClr val="accent2"/>
            </a:lnRef>
            <a:fillRef idx="1">
              <a:schemeClr val="lt1"/>
            </a:fillRef>
            <a:effectRef idx="0">
              <a:schemeClr val="accent2"/>
            </a:effectRef>
            <a:fontRef idx="minor">
              <a:schemeClr val="dk1"/>
            </a:fontRef>
          </p:style>
        </p:cxnSp>
        <p:cxnSp>
          <p:nvCxnSpPr>
            <p:cNvPr id="15" name="Straight Arrow Connector 14">
              <a:extLst>
                <a:ext uri="{FF2B5EF4-FFF2-40B4-BE49-F238E27FC236}">
                  <a16:creationId xmlns:a16="http://schemas.microsoft.com/office/drawing/2014/main" id="{B488B9F0-1C09-E555-A03A-3C991CC382B5}"/>
                </a:ext>
              </a:extLst>
            </p:cNvPr>
            <p:cNvCxnSpPr>
              <a:cxnSpLocks/>
              <a:stCxn id="8" idx="3"/>
              <a:endCxn id="9" idx="1"/>
            </p:cNvCxnSpPr>
            <p:nvPr/>
          </p:nvCxnSpPr>
          <p:spPr>
            <a:xfrm flipV="1">
              <a:off x="7218947" y="2141620"/>
              <a:ext cx="577525" cy="1"/>
            </a:xfrm>
            <a:prstGeom prst="straightConnector1">
              <a:avLst/>
            </a:prstGeom>
            <a:grpFill/>
            <a:ln>
              <a:tailEnd type="triangle"/>
            </a:ln>
          </p:spPr>
          <p:style>
            <a:lnRef idx="2">
              <a:schemeClr val="accent2"/>
            </a:lnRef>
            <a:fillRef idx="1">
              <a:schemeClr val="lt1"/>
            </a:fillRef>
            <a:effectRef idx="0">
              <a:schemeClr val="accent2"/>
            </a:effectRef>
            <a:fontRef idx="minor">
              <a:schemeClr val="dk1"/>
            </a:fontRef>
          </p:style>
        </p:cxnSp>
        <p:cxnSp>
          <p:nvCxnSpPr>
            <p:cNvPr id="16" name="Straight Arrow Connector 15">
              <a:extLst>
                <a:ext uri="{FF2B5EF4-FFF2-40B4-BE49-F238E27FC236}">
                  <a16:creationId xmlns:a16="http://schemas.microsoft.com/office/drawing/2014/main" id="{D3647734-786C-8A3D-E38F-60DF7BD93E60}"/>
                </a:ext>
              </a:extLst>
            </p:cNvPr>
            <p:cNvCxnSpPr>
              <a:cxnSpLocks/>
              <a:stCxn id="9" idx="2"/>
            </p:cNvCxnSpPr>
            <p:nvPr/>
          </p:nvCxnSpPr>
          <p:spPr>
            <a:xfrm>
              <a:off x="8746963" y="2515545"/>
              <a:ext cx="0" cy="747853"/>
            </a:xfrm>
            <a:prstGeom prst="straightConnector1">
              <a:avLst/>
            </a:prstGeom>
            <a:grpFill/>
            <a:ln>
              <a:tailEnd type="triangle"/>
            </a:ln>
          </p:spPr>
          <p:style>
            <a:lnRef idx="2">
              <a:schemeClr val="accent2"/>
            </a:lnRef>
            <a:fillRef idx="1">
              <a:schemeClr val="lt1"/>
            </a:fillRef>
            <a:effectRef idx="0">
              <a:schemeClr val="accent2"/>
            </a:effectRef>
            <a:fontRef idx="minor">
              <a:schemeClr val="dk1"/>
            </a:fontRef>
          </p:style>
        </p:cxnSp>
        <p:cxnSp>
          <p:nvCxnSpPr>
            <p:cNvPr id="17" name="Connector: Elbow 16">
              <a:extLst>
                <a:ext uri="{FF2B5EF4-FFF2-40B4-BE49-F238E27FC236}">
                  <a16:creationId xmlns:a16="http://schemas.microsoft.com/office/drawing/2014/main" id="{8AFA65EE-E5E2-5E49-72D2-B31126347496}"/>
                </a:ext>
              </a:extLst>
            </p:cNvPr>
            <p:cNvCxnSpPr>
              <a:stCxn id="11" idx="0"/>
              <a:endCxn id="10" idx="1"/>
            </p:cNvCxnSpPr>
            <p:nvPr/>
          </p:nvCxnSpPr>
          <p:spPr>
            <a:xfrm rot="5400000" flipH="1" flipV="1">
              <a:off x="6928900" y="3184480"/>
              <a:ext cx="716456" cy="1403680"/>
            </a:xfrm>
            <a:prstGeom prst="bentConnector2">
              <a:avLst/>
            </a:prstGeom>
            <a:grpFill/>
            <a:ln>
              <a:tailEnd type="triangle"/>
            </a:ln>
          </p:spPr>
          <p:style>
            <a:lnRef idx="2">
              <a:schemeClr val="accent2"/>
            </a:lnRef>
            <a:fillRef idx="1">
              <a:schemeClr val="lt1"/>
            </a:fillRef>
            <a:effectRef idx="0">
              <a:schemeClr val="accent2"/>
            </a:effectRef>
            <a:fontRef idx="minor">
              <a:schemeClr val="dk1"/>
            </a:fontRef>
          </p:style>
        </p:cxnSp>
        <p:sp>
          <p:nvSpPr>
            <p:cNvPr id="18" name="Rectangle 17">
              <a:extLst>
                <a:ext uri="{FF2B5EF4-FFF2-40B4-BE49-F238E27FC236}">
                  <a16:creationId xmlns:a16="http://schemas.microsoft.com/office/drawing/2014/main" id="{D68174C3-10E0-346A-F610-9E8B63DB5527}"/>
                </a:ext>
              </a:extLst>
            </p:cNvPr>
            <p:cNvSpPr/>
            <p:nvPr/>
          </p:nvSpPr>
          <p:spPr>
            <a:xfrm>
              <a:off x="10017503" y="3044932"/>
              <a:ext cx="1540041" cy="966476"/>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600" b="1" dirty="0">
                  <a:solidFill>
                    <a:schemeClr val="bg2"/>
                  </a:solidFill>
                </a:rPr>
                <a:t>Output</a:t>
              </a:r>
            </a:p>
            <a:p>
              <a:pPr algn="ctr"/>
              <a:r>
                <a:rPr lang="en-IN" sz="1600" b="1" dirty="0">
                  <a:solidFill>
                    <a:schemeClr val="bg2"/>
                  </a:solidFill>
                </a:rPr>
                <a:t>(</a:t>
              </a:r>
              <a:r>
                <a:rPr lang="en-IN" sz="1600" b="1" dirty="0">
                  <a:solidFill>
                    <a:schemeClr val="bg2"/>
                  </a:solidFill>
                  <a:effectLst>
                    <a:outerShdw blurRad="38100" dist="38100" dir="2700000" algn="tl">
                      <a:srgbClr val="000000">
                        <a:alpha val="43137"/>
                      </a:srgbClr>
                    </a:outerShdw>
                  </a:effectLst>
                </a:rPr>
                <a:t>Water quality</a:t>
              </a:r>
              <a:r>
                <a:rPr lang="en-IN" sz="1600" b="1" dirty="0">
                  <a:solidFill>
                    <a:schemeClr val="bg2"/>
                  </a:solidFill>
                </a:rPr>
                <a:t>)</a:t>
              </a:r>
            </a:p>
          </p:txBody>
        </p:sp>
        <p:cxnSp>
          <p:nvCxnSpPr>
            <p:cNvPr id="19" name="Straight Arrow Connector 18">
              <a:extLst>
                <a:ext uri="{FF2B5EF4-FFF2-40B4-BE49-F238E27FC236}">
                  <a16:creationId xmlns:a16="http://schemas.microsoft.com/office/drawing/2014/main" id="{B1D685E5-02F5-7A14-17E1-1BB2B2298B84}"/>
                </a:ext>
              </a:extLst>
            </p:cNvPr>
            <p:cNvCxnSpPr>
              <a:cxnSpLocks/>
              <a:stCxn id="10" idx="3"/>
              <a:endCxn id="18" idx="1"/>
            </p:cNvCxnSpPr>
            <p:nvPr/>
          </p:nvCxnSpPr>
          <p:spPr>
            <a:xfrm>
              <a:off x="9529010" y="3528091"/>
              <a:ext cx="488493" cy="79"/>
            </a:xfrm>
            <a:prstGeom prst="straightConnector1">
              <a:avLst/>
            </a:prstGeom>
            <a:grpFill/>
            <a:ln>
              <a:tailEnd type="triangle"/>
            </a:ln>
          </p:spPr>
          <p:style>
            <a:lnRef idx="2">
              <a:schemeClr val="accent2"/>
            </a:lnRef>
            <a:fillRef idx="1">
              <a:schemeClr val="lt1"/>
            </a:fillRef>
            <a:effectRef idx="0">
              <a:schemeClr val="accent2"/>
            </a:effectRef>
            <a:fontRef idx="minor">
              <a:schemeClr val="dk1"/>
            </a:fontRef>
          </p:style>
        </p:cxnSp>
        <p:sp>
          <p:nvSpPr>
            <p:cNvPr id="20" name="Rectangle 19">
              <a:extLst>
                <a:ext uri="{FF2B5EF4-FFF2-40B4-BE49-F238E27FC236}">
                  <a16:creationId xmlns:a16="http://schemas.microsoft.com/office/drawing/2014/main" id="{EEFA5FAD-DBEC-2260-AE8D-31C49A990BE7}"/>
                </a:ext>
              </a:extLst>
            </p:cNvPr>
            <p:cNvSpPr/>
            <p:nvPr/>
          </p:nvSpPr>
          <p:spPr>
            <a:xfrm>
              <a:off x="7988968" y="4244547"/>
              <a:ext cx="1540043" cy="529389"/>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600" b="1" dirty="0">
                  <a:solidFill>
                    <a:schemeClr val="bg2"/>
                  </a:solidFill>
                </a:rPr>
                <a:t>HTML</a:t>
              </a:r>
            </a:p>
          </p:txBody>
        </p:sp>
        <p:cxnSp>
          <p:nvCxnSpPr>
            <p:cNvPr id="21" name="Straight Arrow Connector 20">
              <a:extLst>
                <a:ext uri="{FF2B5EF4-FFF2-40B4-BE49-F238E27FC236}">
                  <a16:creationId xmlns:a16="http://schemas.microsoft.com/office/drawing/2014/main" id="{86341035-7BA4-4A29-72BD-92CBB82EF38B}"/>
                </a:ext>
              </a:extLst>
            </p:cNvPr>
            <p:cNvCxnSpPr>
              <a:stCxn id="20" idx="0"/>
              <a:endCxn id="10" idx="2"/>
            </p:cNvCxnSpPr>
            <p:nvPr/>
          </p:nvCxnSpPr>
          <p:spPr>
            <a:xfrm flipV="1">
              <a:off x="8758990" y="3792785"/>
              <a:ext cx="0" cy="451761"/>
            </a:xfrm>
            <a:prstGeom prst="straightConnector1">
              <a:avLst/>
            </a:prstGeom>
            <a:grpFill/>
            <a:ln>
              <a:tailEnd type="triangle"/>
            </a:ln>
          </p:spPr>
          <p:style>
            <a:lnRef idx="2">
              <a:schemeClr val="accent2"/>
            </a:lnRef>
            <a:fillRef idx="1">
              <a:schemeClr val="lt1"/>
            </a:fillRef>
            <a:effectRef idx="0">
              <a:schemeClr val="accent2"/>
            </a:effectRef>
            <a:fontRef idx="minor">
              <a:schemeClr val="dk1"/>
            </a:fontRef>
          </p:style>
        </p:cxnSp>
      </p:grpSp>
      <p:sp>
        <p:nvSpPr>
          <p:cNvPr id="3" name="Rectangle 2">
            <a:extLst>
              <a:ext uri="{FF2B5EF4-FFF2-40B4-BE49-F238E27FC236}">
                <a16:creationId xmlns:a16="http://schemas.microsoft.com/office/drawing/2014/main" id="{2ED4D018-D809-592F-A0CB-78019EC59F9C}"/>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26741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07C071-77DD-9C38-7CAE-A5DCEC1D99D6}"/>
              </a:ext>
            </a:extLst>
          </p:cNvPr>
          <p:cNvSpPr>
            <a:spLocks noGrp="1"/>
          </p:cNvSpPr>
          <p:nvPr>
            <p:ph type="title"/>
          </p:nvPr>
        </p:nvSpPr>
        <p:spPr>
          <a:xfrm>
            <a:off x="1921042" y="259459"/>
            <a:ext cx="8610600" cy="1293028"/>
          </a:xfrm>
        </p:spPr>
        <p:txBody>
          <a:bodyPr>
            <a:normAutofit/>
          </a:bodyPr>
          <a:lstStyle/>
          <a:p>
            <a:pPr algn="ctr"/>
            <a:r>
              <a:rPr lang="en-IN" sz="4000" b="1" dirty="0">
                <a:latin typeface="Times New Roman" panose="02020603050405020304" pitchFamily="18" charset="0"/>
                <a:cs typeface="Times New Roman" panose="02020603050405020304" pitchFamily="18" charset="0"/>
              </a:rPr>
              <a:t>FLOW DIAGRAM</a:t>
            </a:r>
            <a:endParaRPr lang="en-US" sz="40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4C17FD5C-A4CA-8FD3-E51D-21E3E81F6660}"/>
              </a:ext>
            </a:extLst>
          </p:cNvPr>
          <p:cNvGrpSpPr/>
          <p:nvPr/>
        </p:nvGrpSpPr>
        <p:grpSpPr>
          <a:xfrm>
            <a:off x="2454676" y="1552487"/>
            <a:ext cx="8610599" cy="4450268"/>
            <a:chOff x="1438275" y="1952625"/>
            <a:chExt cx="7410450" cy="4205287"/>
          </a:xfrm>
          <a:solidFill>
            <a:srgbClr val="C00000"/>
          </a:solidFill>
          <a:effectLst>
            <a:glow rad="63500">
              <a:schemeClr val="accent1">
                <a:satMod val="175000"/>
                <a:alpha val="40000"/>
              </a:schemeClr>
            </a:glow>
          </a:effectLst>
        </p:grpSpPr>
        <p:sp>
          <p:nvSpPr>
            <p:cNvPr id="6" name="Rectangle 5">
              <a:extLst>
                <a:ext uri="{FF2B5EF4-FFF2-40B4-BE49-F238E27FC236}">
                  <a16:creationId xmlns:a16="http://schemas.microsoft.com/office/drawing/2014/main" id="{6D013F07-70B6-38DA-3B97-408E5436644D}"/>
                </a:ext>
              </a:extLst>
            </p:cNvPr>
            <p:cNvSpPr/>
            <p:nvPr/>
          </p:nvSpPr>
          <p:spPr>
            <a:xfrm>
              <a:off x="3057525" y="1952625"/>
              <a:ext cx="2514600" cy="390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Collect water dataset</a:t>
              </a:r>
            </a:p>
          </p:txBody>
        </p:sp>
        <p:sp>
          <p:nvSpPr>
            <p:cNvPr id="7" name="Rectangle 6">
              <a:extLst>
                <a:ext uri="{FF2B5EF4-FFF2-40B4-BE49-F238E27FC236}">
                  <a16:creationId xmlns:a16="http://schemas.microsoft.com/office/drawing/2014/main" id="{E68F9571-47DC-C3A2-DD3D-0D2B2BE27402}"/>
                </a:ext>
              </a:extLst>
            </p:cNvPr>
            <p:cNvSpPr/>
            <p:nvPr/>
          </p:nvSpPr>
          <p:spPr>
            <a:xfrm>
              <a:off x="3048000" y="2495550"/>
              <a:ext cx="2514600" cy="390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Extract significant variables</a:t>
              </a:r>
            </a:p>
          </p:txBody>
        </p:sp>
        <p:sp>
          <p:nvSpPr>
            <p:cNvPr id="8" name="Rectangle 7">
              <a:extLst>
                <a:ext uri="{FF2B5EF4-FFF2-40B4-BE49-F238E27FC236}">
                  <a16:creationId xmlns:a16="http://schemas.microsoft.com/office/drawing/2014/main" id="{120BC64E-305D-5045-5173-F5C31DE43CDF}"/>
                </a:ext>
              </a:extLst>
            </p:cNvPr>
            <p:cNvSpPr/>
            <p:nvPr/>
          </p:nvSpPr>
          <p:spPr>
            <a:xfrm>
              <a:off x="3048000" y="3019425"/>
              <a:ext cx="2514600" cy="409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Data pre-processing</a:t>
              </a:r>
            </a:p>
          </p:txBody>
        </p:sp>
        <p:sp>
          <p:nvSpPr>
            <p:cNvPr id="9" name="Rectangle 8">
              <a:extLst>
                <a:ext uri="{FF2B5EF4-FFF2-40B4-BE49-F238E27FC236}">
                  <a16:creationId xmlns:a16="http://schemas.microsoft.com/office/drawing/2014/main" id="{FF3E6B08-1038-C46E-3D4C-BA2F12756318}"/>
                </a:ext>
              </a:extLst>
            </p:cNvPr>
            <p:cNvSpPr/>
            <p:nvPr/>
          </p:nvSpPr>
          <p:spPr>
            <a:xfrm>
              <a:off x="3048000" y="3562350"/>
              <a:ext cx="2514600" cy="419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Splitting</a:t>
              </a:r>
            </a:p>
          </p:txBody>
        </p:sp>
        <p:sp>
          <p:nvSpPr>
            <p:cNvPr id="10" name="Rectangle 9">
              <a:extLst>
                <a:ext uri="{FF2B5EF4-FFF2-40B4-BE49-F238E27FC236}">
                  <a16:creationId xmlns:a16="http://schemas.microsoft.com/office/drawing/2014/main" id="{672047A0-1315-9C66-7B4B-1F2E6DB89449}"/>
                </a:ext>
              </a:extLst>
            </p:cNvPr>
            <p:cNvSpPr/>
            <p:nvPr/>
          </p:nvSpPr>
          <p:spPr>
            <a:xfrm>
              <a:off x="1457325" y="4719637"/>
              <a:ext cx="2286000" cy="390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Training data</a:t>
              </a:r>
            </a:p>
          </p:txBody>
        </p:sp>
        <p:sp>
          <p:nvSpPr>
            <p:cNvPr id="11" name="Rectangle 10">
              <a:extLst>
                <a:ext uri="{FF2B5EF4-FFF2-40B4-BE49-F238E27FC236}">
                  <a16:creationId xmlns:a16="http://schemas.microsoft.com/office/drawing/2014/main" id="{DAE109B7-FE82-48AD-5595-F17CDB6E3FA8}"/>
                </a:ext>
              </a:extLst>
            </p:cNvPr>
            <p:cNvSpPr/>
            <p:nvPr/>
          </p:nvSpPr>
          <p:spPr>
            <a:xfrm>
              <a:off x="1438275" y="5395912"/>
              <a:ext cx="2286000" cy="4191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Algorithm</a:t>
              </a:r>
            </a:p>
          </p:txBody>
        </p:sp>
        <p:sp>
          <p:nvSpPr>
            <p:cNvPr id="12" name="Rectangle 11">
              <a:extLst>
                <a:ext uri="{FF2B5EF4-FFF2-40B4-BE49-F238E27FC236}">
                  <a16:creationId xmlns:a16="http://schemas.microsoft.com/office/drawing/2014/main" id="{74654B21-2187-06D2-323F-00CAB75FD70F}"/>
                </a:ext>
              </a:extLst>
            </p:cNvPr>
            <p:cNvSpPr/>
            <p:nvPr/>
          </p:nvSpPr>
          <p:spPr>
            <a:xfrm>
              <a:off x="4572000" y="4705349"/>
              <a:ext cx="2057400" cy="390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Testing data</a:t>
              </a:r>
            </a:p>
          </p:txBody>
        </p:sp>
        <p:sp>
          <p:nvSpPr>
            <p:cNvPr id="13" name="Rectangle 12">
              <a:extLst>
                <a:ext uri="{FF2B5EF4-FFF2-40B4-BE49-F238E27FC236}">
                  <a16:creationId xmlns:a16="http://schemas.microsoft.com/office/drawing/2014/main" id="{06DAF3D8-F3EB-B4E4-CBE8-0AD30F1703CB}"/>
                </a:ext>
              </a:extLst>
            </p:cNvPr>
            <p:cNvSpPr/>
            <p:nvPr/>
          </p:nvSpPr>
          <p:spPr>
            <a:xfrm>
              <a:off x="4572000" y="5405437"/>
              <a:ext cx="2057400" cy="409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Classifier</a:t>
              </a:r>
            </a:p>
          </p:txBody>
        </p:sp>
        <p:sp>
          <p:nvSpPr>
            <p:cNvPr id="14" name="Rectangle 13">
              <a:extLst>
                <a:ext uri="{FF2B5EF4-FFF2-40B4-BE49-F238E27FC236}">
                  <a16:creationId xmlns:a16="http://schemas.microsoft.com/office/drawing/2014/main" id="{A63D940D-B124-C898-7B27-DA24C22E1390}"/>
                </a:ext>
              </a:extLst>
            </p:cNvPr>
            <p:cNvSpPr/>
            <p:nvPr/>
          </p:nvSpPr>
          <p:spPr>
            <a:xfrm>
              <a:off x="7172325" y="5057774"/>
              <a:ext cx="1676400" cy="390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Quality water</a:t>
              </a:r>
            </a:p>
          </p:txBody>
        </p:sp>
        <p:sp>
          <p:nvSpPr>
            <p:cNvPr id="15" name="Rectangle 14">
              <a:extLst>
                <a:ext uri="{FF2B5EF4-FFF2-40B4-BE49-F238E27FC236}">
                  <a16:creationId xmlns:a16="http://schemas.microsoft.com/office/drawing/2014/main" id="{8D6D9197-003D-47C4-B880-C6AA38F1AF2A}"/>
                </a:ext>
              </a:extLst>
            </p:cNvPr>
            <p:cNvSpPr/>
            <p:nvPr/>
          </p:nvSpPr>
          <p:spPr>
            <a:xfrm>
              <a:off x="7172325" y="5767387"/>
              <a:ext cx="1676400" cy="3905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Not a quality water</a:t>
              </a:r>
            </a:p>
          </p:txBody>
        </p:sp>
        <p:cxnSp>
          <p:nvCxnSpPr>
            <p:cNvPr id="16" name="Straight Arrow Connector 15">
              <a:extLst>
                <a:ext uri="{FF2B5EF4-FFF2-40B4-BE49-F238E27FC236}">
                  <a16:creationId xmlns:a16="http://schemas.microsoft.com/office/drawing/2014/main" id="{52B522D8-4DDF-8608-00D4-86936D220FEB}"/>
                </a:ext>
              </a:extLst>
            </p:cNvPr>
            <p:cNvCxnSpPr>
              <a:stCxn id="6" idx="2"/>
              <a:endCxn id="7" idx="0"/>
            </p:cNvCxnSpPr>
            <p:nvPr/>
          </p:nvCxnSpPr>
          <p:spPr>
            <a:xfrm flipH="1">
              <a:off x="4305300" y="2343150"/>
              <a:ext cx="9525" cy="15240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9F59BB1-5291-70C7-C767-70655AFF249C}"/>
                </a:ext>
              </a:extLst>
            </p:cNvPr>
            <p:cNvCxnSpPr>
              <a:stCxn id="7" idx="2"/>
              <a:endCxn id="8" idx="0"/>
            </p:cNvCxnSpPr>
            <p:nvPr/>
          </p:nvCxnSpPr>
          <p:spPr>
            <a:xfrm>
              <a:off x="4305300" y="2886075"/>
              <a:ext cx="0" cy="13335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F991520-D506-02BF-5657-43C9F6317B15}"/>
                </a:ext>
              </a:extLst>
            </p:cNvPr>
            <p:cNvCxnSpPr>
              <a:stCxn id="8" idx="2"/>
              <a:endCxn id="9" idx="0"/>
            </p:cNvCxnSpPr>
            <p:nvPr/>
          </p:nvCxnSpPr>
          <p:spPr>
            <a:xfrm>
              <a:off x="4305300" y="3429000"/>
              <a:ext cx="0" cy="13335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ED183DA6-F0B2-98A6-D35C-BB998C055479}"/>
                </a:ext>
              </a:extLst>
            </p:cNvPr>
            <p:cNvCxnSpPr>
              <a:cxnSpLocks/>
            </p:cNvCxnSpPr>
            <p:nvPr/>
          </p:nvCxnSpPr>
          <p:spPr>
            <a:xfrm rot="5400000">
              <a:off x="2783681" y="3479006"/>
              <a:ext cx="738187" cy="1704975"/>
            </a:xfrm>
            <a:prstGeom prst="bentConnector3">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B4E0CA60-D638-EDA5-38B3-E9B35FDA6158}"/>
                </a:ext>
              </a:extLst>
            </p:cNvPr>
            <p:cNvCxnSpPr>
              <a:stCxn id="9" idx="2"/>
              <a:endCxn id="12" idx="0"/>
            </p:cNvCxnSpPr>
            <p:nvPr/>
          </p:nvCxnSpPr>
          <p:spPr>
            <a:xfrm rot="16200000" flipH="1">
              <a:off x="4591051" y="3695699"/>
              <a:ext cx="723899" cy="1295400"/>
            </a:xfrm>
            <a:prstGeom prst="bentConnector3">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D11249D-1398-DC33-3D33-72ED78A88C0F}"/>
                </a:ext>
              </a:extLst>
            </p:cNvPr>
            <p:cNvCxnSpPr/>
            <p:nvPr/>
          </p:nvCxnSpPr>
          <p:spPr>
            <a:xfrm>
              <a:off x="2300287" y="5110162"/>
              <a:ext cx="0" cy="28575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7130297-C32C-2EE0-B930-0FB9D2C6FE16}"/>
                </a:ext>
              </a:extLst>
            </p:cNvPr>
            <p:cNvCxnSpPr/>
            <p:nvPr/>
          </p:nvCxnSpPr>
          <p:spPr>
            <a:xfrm>
              <a:off x="5600700" y="5110162"/>
              <a:ext cx="0" cy="285750"/>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DC97FFD-993D-DF24-0486-CA40F7CC0D7F}"/>
                </a:ext>
              </a:extLst>
            </p:cNvPr>
            <p:cNvCxnSpPr>
              <a:stCxn id="11" idx="3"/>
              <a:endCxn id="13" idx="1"/>
            </p:cNvCxnSpPr>
            <p:nvPr/>
          </p:nvCxnSpPr>
          <p:spPr>
            <a:xfrm>
              <a:off x="3724275" y="5605462"/>
              <a:ext cx="847725" cy="4763"/>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1043A11-F69D-43A5-486E-B88C10D7152D}"/>
                </a:ext>
              </a:extLst>
            </p:cNvPr>
            <p:cNvCxnSpPr>
              <a:cxnSpLocks/>
              <a:stCxn id="13" idx="3"/>
            </p:cNvCxnSpPr>
            <p:nvPr/>
          </p:nvCxnSpPr>
          <p:spPr>
            <a:xfrm flipV="1">
              <a:off x="6629400" y="5253036"/>
              <a:ext cx="542925" cy="357189"/>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C0A2BD5-8768-7BAD-3BBA-06DE485C3A9E}"/>
                </a:ext>
              </a:extLst>
            </p:cNvPr>
            <p:cNvCxnSpPr>
              <a:stCxn id="13" idx="3"/>
            </p:cNvCxnSpPr>
            <p:nvPr/>
          </p:nvCxnSpPr>
          <p:spPr>
            <a:xfrm>
              <a:off x="6629400" y="5610225"/>
              <a:ext cx="542925" cy="352424"/>
            </a:xfrm>
            <a:prstGeom prst="straightConnector1">
              <a:avLst/>
            </a:prstGeom>
            <a:grpFill/>
            <a:ln>
              <a:tailEnd type="triangle"/>
            </a:ln>
          </p:spPr>
          <p:style>
            <a:lnRef idx="1">
              <a:schemeClr val="dk1"/>
            </a:lnRef>
            <a:fillRef idx="0">
              <a:schemeClr val="dk1"/>
            </a:fillRef>
            <a:effectRef idx="0">
              <a:schemeClr val="dk1"/>
            </a:effectRef>
            <a:fontRef idx="minor">
              <a:schemeClr val="tx1"/>
            </a:fontRef>
          </p:style>
        </p:cxnSp>
      </p:grpSp>
      <p:sp>
        <p:nvSpPr>
          <p:cNvPr id="2" name="Rectangle 1">
            <a:extLst>
              <a:ext uri="{FF2B5EF4-FFF2-40B4-BE49-F238E27FC236}">
                <a16:creationId xmlns:a16="http://schemas.microsoft.com/office/drawing/2014/main" id="{C04FD883-FEB8-6414-4C6D-640E2CDF1775}"/>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75732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DA83-AB98-593E-B5EA-6D711C33B4A5}"/>
              </a:ext>
            </a:extLst>
          </p:cNvPr>
          <p:cNvSpPr>
            <a:spLocks noGrp="1"/>
          </p:cNvSpPr>
          <p:nvPr>
            <p:ph type="title"/>
          </p:nvPr>
        </p:nvSpPr>
        <p:spPr>
          <a:xfrm>
            <a:off x="3501190" y="374984"/>
            <a:ext cx="6044318" cy="1038727"/>
          </a:xfrm>
        </p:spPr>
        <p:txBody>
          <a:bodyPr>
            <a:normAutofit/>
          </a:bodyPr>
          <a:lstStyle/>
          <a:p>
            <a:pPr algn="ctr">
              <a:lnSpc>
                <a:spcPct val="150000"/>
              </a:lnSpc>
            </a:pPr>
            <a:r>
              <a:rPr lang="en-US" sz="4000" b="1" dirty="0">
                <a:latin typeface="Times New Roman" panose="02020603050405020304" charset="0"/>
                <a:cs typeface="Times New Roman" panose="02020603050405020304" charset="0"/>
                <a:sym typeface="+mn-ea"/>
              </a:rPr>
              <a:t>MODULES</a:t>
            </a:r>
            <a:endParaRPr lang="en-IN" sz="4000" dirty="0"/>
          </a:p>
        </p:txBody>
      </p:sp>
      <p:sp>
        <p:nvSpPr>
          <p:cNvPr id="3" name="Content Placeholder 2">
            <a:extLst>
              <a:ext uri="{FF2B5EF4-FFF2-40B4-BE49-F238E27FC236}">
                <a16:creationId xmlns:a16="http://schemas.microsoft.com/office/drawing/2014/main" id="{35B329E5-50F8-34D4-F017-695F76557A37}"/>
              </a:ext>
            </a:extLst>
          </p:cNvPr>
          <p:cNvSpPr>
            <a:spLocks noGrp="1"/>
          </p:cNvSpPr>
          <p:nvPr>
            <p:ph idx="1"/>
          </p:nvPr>
        </p:nvSpPr>
        <p:spPr>
          <a:xfrm>
            <a:off x="1812758" y="1752600"/>
            <a:ext cx="10086474" cy="421105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pPr marL="514350" indent="-514350">
              <a:buFont typeface="+mj-lt"/>
              <a:buAutoNum type="arabicPeriod"/>
            </a:pPr>
            <a:r>
              <a:rPr lang="en-US" sz="2400" dirty="0">
                <a:solidFill>
                  <a:srgbClr val="292929"/>
                </a:solidFill>
                <a:latin typeface="Times New Roman" panose="02020603050405020304" charset="0"/>
                <a:cs typeface="Times New Roman" panose="02020603050405020304" charset="0"/>
                <a:sym typeface="+mn-ea"/>
              </a:rPr>
              <a:t>Data collection</a:t>
            </a:r>
            <a:endParaRPr lang="en-US" sz="2400" dirty="0">
              <a:solidFill>
                <a:srgbClr val="292929"/>
              </a:solidFill>
              <a:latin typeface="Times New Roman" panose="02020603050405020304" charset="0"/>
              <a:cs typeface="Times New Roman" panose="02020603050405020304" charset="0"/>
            </a:endParaRPr>
          </a:p>
          <a:p>
            <a:pPr marL="514350" indent="-514350">
              <a:buFont typeface="+mj-lt"/>
              <a:buAutoNum type="arabicPeriod"/>
            </a:pPr>
            <a:r>
              <a:rPr lang="en-US" sz="2400" dirty="0">
                <a:solidFill>
                  <a:srgbClr val="292929"/>
                </a:solidFill>
                <a:latin typeface="Times New Roman" panose="02020603050405020304" charset="0"/>
                <a:cs typeface="Times New Roman" panose="02020603050405020304" charset="0"/>
                <a:sym typeface="+mn-ea"/>
              </a:rPr>
              <a:t>Data pre-processing</a:t>
            </a:r>
            <a:endParaRPr lang="en-US" sz="2400" dirty="0">
              <a:solidFill>
                <a:srgbClr val="292929"/>
              </a:solidFill>
              <a:latin typeface="Times New Roman" panose="02020603050405020304" charset="0"/>
              <a:cs typeface="Times New Roman" panose="02020603050405020304" charset="0"/>
            </a:endParaRPr>
          </a:p>
          <a:p>
            <a:pPr marL="514350" indent="-514350">
              <a:buFont typeface="+mj-lt"/>
              <a:buAutoNum type="arabicPeriod"/>
            </a:pPr>
            <a:r>
              <a:rPr lang="en-US" sz="2400" dirty="0">
                <a:solidFill>
                  <a:srgbClr val="292929"/>
                </a:solidFill>
                <a:latin typeface="Times New Roman" panose="02020603050405020304" charset="0"/>
                <a:cs typeface="Times New Roman" panose="02020603050405020304" charset="0"/>
                <a:sym typeface="+mn-ea"/>
              </a:rPr>
              <a:t>Choose a model</a:t>
            </a:r>
          </a:p>
          <a:p>
            <a:pPr marL="514350" indent="-514350">
              <a:buFont typeface="+mj-lt"/>
              <a:buAutoNum type="arabicPeriod"/>
            </a:pPr>
            <a:r>
              <a:rPr lang="en-GB" altLang="en-US" sz="2400" dirty="0">
                <a:solidFill>
                  <a:srgbClr val="292929"/>
                </a:solidFill>
                <a:latin typeface="Times New Roman" panose="02020603050405020304" charset="0"/>
                <a:cs typeface="Times New Roman" panose="02020603050405020304" charset="0"/>
                <a:sym typeface="+mn-ea"/>
              </a:rPr>
              <a:t>Train the model</a:t>
            </a:r>
          </a:p>
          <a:p>
            <a:pPr marL="514350" indent="-514350">
              <a:buFont typeface="+mj-lt"/>
              <a:buAutoNum type="arabicPeriod"/>
            </a:pPr>
            <a:r>
              <a:rPr lang="en-US" altLang="en-US" sz="2400" dirty="0">
                <a:solidFill>
                  <a:srgbClr val="292929"/>
                </a:solidFill>
                <a:latin typeface="Times New Roman" panose="02020603050405020304" charset="0"/>
                <a:cs typeface="Times New Roman" panose="02020603050405020304" charset="0"/>
                <a:sym typeface="+mn-ea"/>
              </a:rPr>
              <a:t>Evaluate the model</a:t>
            </a:r>
            <a:endParaRPr lang="en-US" sz="2400" dirty="0">
              <a:solidFill>
                <a:srgbClr val="292929"/>
              </a:solidFill>
              <a:latin typeface="Times New Roman" panose="02020603050405020304" charset="0"/>
              <a:cs typeface="Times New Roman" panose="02020603050405020304" charset="0"/>
              <a:sym typeface="+mn-ea"/>
            </a:endParaRPr>
          </a:p>
          <a:p>
            <a:pPr marL="514350" indent="-514350">
              <a:buFont typeface="+mj-lt"/>
              <a:buAutoNum type="arabicPeriod"/>
            </a:pPr>
            <a:r>
              <a:rPr lang="en-US" sz="2400" dirty="0">
                <a:solidFill>
                  <a:srgbClr val="292929"/>
                </a:solidFill>
                <a:latin typeface="Times New Roman" panose="02020603050405020304" charset="0"/>
                <a:cs typeface="Times New Roman" panose="02020603050405020304" charset="0"/>
                <a:sym typeface="+mn-ea"/>
              </a:rPr>
              <a:t>Parameter tuning</a:t>
            </a:r>
          </a:p>
          <a:p>
            <a:pPr marL="514350" indent="-514350">
              <a:buFont typeface="+mj-lt"/>
              <a:buAutoNum type="arabicPeriod"/>
            </a:pPr>
            <a:r>
              <a:rPr lang="en-US" sz="2400" dirty="0">
                <a:solidFill>
                  <a:srgbClr val="292929"/>
                </a:solidFill>
                <a:latin typeface="Times New Roman" panose="02020603050405020304" charset="0"/>
                <a:cs typeface="Times New Roman" panose="02020603050405020304" charset="0"/>
                <a:sym typeface="+mn-ea"/>
              </a:rPr>
              <a:t>Make prediction</a:t>
            </a:r>
          </a:p>
          <a:p>
            <a:pPr marL="514350" indent="-514350">
              <a:buFont typeface="+mj-lt"/>
              <a:buAutoNum type="arabicPeriod"/>
            </a:pPr>
            <a:endParaRPr lang="en-US" sz="2400" dirty="0">
              <a:solidFill>
                <a:srgbClr val="292929"/>
              </a:solidFill>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a:p>
            <a:endParaRPr lang="en-US" sz="2400" dirty="0"/>
          </a:p>
          <a:p>
            <a:pPr marL="0" indent="0">
              <a:buNone/>
            </a:pPr>
            <a:endParaRPr lang="en-IN" sz="2400" dirty="0"/>
          </a:p>
        </p:txBody>
      </p:sp>
      <p:sp>
        <p:nvSpPr>
          <p:cNvPr id="4" name="Rectangle 3">
            <a:extLst>
              <a:ext uri="{FF2B5EF4-FFF2-40B4-BE49-F238E27FC236}">
                <a16:creationId xmlns:a16="http://schemas.microsoft.com/office/drawing/2014/main" id="{2E043986-852C-C91D-8747-A6CFA6046DBE}"/>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377792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7DA3-A9EE-7A0F-F549-362C4CA66D0F}"/>
              </a:ext>
            </a:extLst>
          </p:cNvPr>
          <p:cNvSpPr>
            <a:spLocks noGrp="1"/>
          </p:cNvSpPr>
          <p:nvPr>
            <p:ph type="title"/>
          </p:nvPr>
        </p:nvSpPr>
        <p:spPr>
          <a:xfrm>
            <a:off x="654133" y="288283"/>
            <a:ext cx="9404723" cy="1352019"/>
          </a:xfrm>
        </p:spPr>
        <p:txBody>
          <a:bodyPr>
            <a:normAutofit/>
          </a:bodyPr>
          <a:lstStyle/>
          <a:p>
            <a:pPr algn="ctr"/>
            <a:br>
              <a:rPr lang="en-US" sz="3600" dirty="0"/>
            </a:br>
            <a:r>
              <a:rPr lang="en-US" sz="3600" b="1" dirty="0">
                <a:latin typeface="Times New Roman" panose="02020603050405020304" charset="0"/>
                <a:cs typeface="Times New Roman" panose="02020603050405020304" charset="0"/>
              </a:rPr>
              <a:t>DATASET COLLECTION</a:t>
            </a:r>
            <a:endParaRPr lang="en-IN" sz="3600" dirty="0"/>
          </a:p>
        </p:txBody>
      </p:sp>
      <p:sp>
        <p:nvSpPr>
          <p:cNvPr id="3" name="Content Placeholder 2">
            <a:extLst>
              <a:ext uri="{FF2B5EF4-FFF2-40B4-BE49-F238E27FC236}">
                <a16:creationId xmlns:a16="http://schemas.microsoft.com/office/drawing/2014/main" id="{0FA25B64-EC78-952C-5709-3A94CCB0F4E3}"/>
              </a:ext>
            </a:extLst>
          </p:cNvPr>
          <p:cNvSpPr>
            <a:spLocks noGrp="1"/>
          </p:cNvSpPr>
          <p:nvPr>
            <p:ph idx="1"/>
          </p:nvPr>
        </p:nvSpPr>
        <p:spPr>
          <a:xfrm>
            <a:off x="1239665" y="1848381"/>
            <a:ext cx="10591383" cy="4195481"/>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r>
              <a:rPr lang="en-US" sz="2400" b="0" i="0" dirty="0">
                <a:solidFill>
                  <a:srgbClr val="111111"/>
                </a:solidFill>
                <a:effectLst/>
                <a:latin typeface="Times New Roman" panose="02020603050405020304" pitchFamily="18" charset="0"/>
                <a:cs typeface="Times New Roman" panose="02020603050405020304" pitchFamily="18" charset="0"/>
              </a:rPr>
              <a:t>The quantity &amp; quality of your data dictate how accurate our model is</a:t>
            </a:r>
          </a:p>
          <a:p>
            <a:r>
              <a:rPr lang="en-US" sz="2400" b="0" i="0" dirty="0">
                <a:solidFill>
                  <a:srgbClr val="111111"/>
                </a:solidFill>
                <a:effectLst/>
                <a:latin typeface="Times New Roman" panose="02020603050405020304" pitchFamily="18" charset="0"/>
                <a:cs typeface="Times New Roman" panose="02020603050405020304" pitchFamily="18" charset="0"/>
              </a:rPr>
              <a:t>The outcome of this step is generally a representation of data (Guo simplifies to specifying a table) which we will use for training</a:t>
            </a:r>
          </a:p>
          <a:p>
            <a:r>
              <a:rPr lang="en-US" sz="2400" b="0" i="0" dirty="0">
                <a:solidFill>
                  <a:srgbClr val="111111"/>
                </a:solidFill>
                <a:effectLst/>
                <a:latin typeface="Times New Roman" panose="02020603050405020304" pitchFamily="18" charset="0"/>
                <a:cs typeface="Times New Roman" panose="02020603050405020304" pitchFamily="18" charset="0"/>
              </a:rPr>
              <a:t>Using pre-collected data, by way of datasets from Kaggle, UCI, etc., still fits into this step</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22F9261-257E-7DE3-7116-4843303A0D83}"/>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258236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1333-9AAC-F176-F43F-DFC9DF020E08}"/>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sym typeface="+mn-ea"/>
              </a:rPr>
              <a:t>DATA </a:t>
            </a:r>
            <a:r>
              <a:rPr lang="en-GB" altLang="en-US" sz="4000" b="1" dirty="0">
                <a:latin typeface="Times New Roman" panose="02020603050405020304" pitchFamily="18" charset="0"/>
                <a:cs typeface="Times New Roman" panose="02020603050405020304" pitchFamily="18" charset="0"/>
                <a:sym typeface="+mn-ea"/>
              </a:rPr>
              <a:t>PREPROCESSING</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127EC6-DE06-D6A4-AAE9-092A292A0468}"/>
              </a:ext>
            </a:extLst>
          </p:cNvPr>
          <p:cNvSpPr>
            <a:spLocks noGrp="1"/>
          </p:cNvSpPr>
          <p:nvPr>
            <p:ph idx="1"/>
          </p:nvPr>
        </p:nvSpPr>
        <p:spPr>
          <a:xfrm>
            <a:off x="1212577" y="1687960"/>
            <a:ext cx="10823012" cy="4195481"/>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r>
              <a:rPr lang="en-US" sz="2000" b="0" i="0" dirty="0">
                <a:solidFill>
                  <a:srgbClr val="111111"/>
                </a:solidFill>
                <a:effectLst/>
                <a:latin typeface="Times New Roman" panose="02020603050405020304" pitchFamily="18" charset="0"/>
                <a:cs typeface="Times New Roman" panose="02020603050405020304" pitchFamily="18" charset="0"/>
              </a:rPr>
              <a:t> Wrangle data and prepare it for training</a:t>
            </a:r>
          </a:p>
          <a:p>
            <a:r>
              <a:rPr lang="en-US" sz="2000" b="0" i="0" dirty="0">
                <a:solidFill>
                  <a:srgbClr val="111111"/>
                </a:solidFill>
                <a:effectLst/>
                <a:latin typeface="Times New Roman" panose="02020603050405020304" pitchFamily="18" charset="0"/>
                <a:cs typeface="Times New Roman" panose="02020603050405020304" pitchFamily="18" charset="0"/>
              </a:rPr>
              <a:t> Clean that which may require it (remove duplicates, correct errors, deal with missing values, normalization, data type conversions, etc.)</a:t>
            </a:r>
          </a:p>
          <a:p>
            <a:r>
              <a:rPr lang="en-US" sz="2000" b="0" i="0" dirty="0">
                <a:solidFill>
                  <a:srgbClr val="111111"/>
                </a:solidFill>
                <a:effectLst/>
                <a:latin typeface="Times New Roman" panose="02020603050405020304" pitchFamily="18" charset="0"/>
                <a:cs typeface="Times New Roman" panose="02020603050405020304" pitchFamily="18" charset="0"/>
              </a:rPr>
              <a:t>Randomize data, which erases the effects of the particular order in which we collected and/or otherwise prepared our data</a:t>
            </a:r>
          </a:p>
          <a:p>
            <a:r>
              <a:rPr lang="en-US" sz="2000" b="0" i="0" dirty="0">
                <a:solidFill>
                  <a:srgbClr val="111111"/>
                </a:solidFill>
                <a:effectLst/>
                <a:latin typeface="Times New Roman" panose="02020603050405020304" pitchFamily="18" charset="0"/>
                <a:cs typeface="Times New Roman" panose="02020603050405020304" pitchFamily="18" charset="0"/>
              </a:rPr>
              <a:t>Visualize data to help detect relevant relationships between variables or class imbalances (bias alert!), or perform other exploratory analysis</a:t>
            </a:r>
          </a:p>
          <a:p>
            <a:r>
              <a:rPr lang="en-US" sz="2000" b="0" i="0" dirty="0">
                <a:solidFill>
                  <a:srgbClr val="111111"/>
                </a:solidFill>
                <a:effectLst/>
                <a:latin typeface="Times New Roman" panose="02020603050405020304" pitchFamily="18" charset="0"/>
                <a:cs typeface="Times New Roman" panose="02020603050405020304" pitchFamily="18" charset="0"/>
              </a:rPr>
              <a:t>Split into training and evaluation sets</a:t>
            </a:r>
            <a:endParaRPr lang="en-US" sz="3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698F028-AF0A-17B4-A3FE-17B1696911B9}"/>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26705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5387-F146-C921-2FB0-5B8D1B6B363C}"/>
              </a:ext>
            </a:extLst>
          </p:cNvPr>
          <p:cNvSpPr>
            <a:spLocks noGrp="1"/>
          </p:cNvSpPr>
          <p:nvPr>
            <p:ph type="title"/>
          </p:nvPr>
        </p:nvSpPr>
        <p:spPr/>
        <p:txBody>
          <a:bodyPr>
            <a:normAutofit/>
          </a:bodyPr>
          <a:lstStyle/>
          <a:p>
            <a:pPr algn="ctr"/>
            <a:r>
              <a:rPr lang="en-IN" sz="4000" b="1" i="0" dirty="0">
                <a:solidFill>
                  <a:schemeClr val="tx1">
                    <a:lumMod val="95000"/>
                  </a:schemeClr>
                </a:solidFill>
                <a:effectLst/>
                <a:latin typeface="Times New Roman" panose="02020603050405020304" pitchFamily="18" charset="0"/>
                <a:cs typeface="Times New Roman" panose="02020603050405020304" pitchFamily="18" charset="0"/>
              </a:rPr>
              <a:t>CHOOSE A MODEL</a:t>
            </a:r>
            <a:endParaRPr lang="en-IN" sz="8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309820-5678-BEA5-898B-2DD35DA60EA7}"/>
              </a:ext>
            </a:extLst>
          </p:cNvPr>
          <p:cNvSpPr>
            <a:spLocks noGrp="1"/>
          </p:cNvSpPr>
          <p:nvPr>
            <p:ph idx="1"/>
          </p:nvPr>
        </p:nvSpPr>
        <p:spPr>
          <a:xfrm>
            <a:off x="2292386" y="2036877"/>
            <a:ext cx="9512764" cy="1508429"/>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pPr marL="0" indent="0">
              <a:buNone/>
            </a:pPr>
            <a:r>
              <a:rPr lang="en-US" sz="2400" b="0" i="0" dirty="0">
                <a:solidFill>
                  <a:srgbClr val="111111"/>
                </a:solidFill>
                <a:effectLst/>
                <a:latin typeface="Times New Roman" panose="02020603050405020304" pitchFamily="18" charset="0"/>
                <a:cs typeface="Times New Roman" panose="02020603050405020304" pitchFamily="18" charset="0"/>
              </a:rPr>
              <a:t>Different algorithms are for different tasks; here we choose the Extra Trees Classifier</a:t>
            </a:r>
            <a:endParaRPr lang="en-IN" sz="3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BCD2343-A481-5D9D-7252-3FDAC433AD80}"/>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259740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FDE0-B37B-4BD7-1F5C-346009A60073}"/>
              </a:ext>
            </a:extLst>
          </p:cNvPr>
          <p:cNvSpPr>
            <a:spLocks noGrp="1"/>
          </p:cNvSpPr>
          <p:nvPr>
            <p:ph type="title"/>
          </p:nvPr>
        </p:nvSpPr>
        <p:spPr/>
        <p:txBody>
          <a:bodyPr>
            <a:normAutofit/>
          </a:bodyPr>
          <a:lstStyle/>
          <a:p>
            <a:pPr algn="ctr"/>
            <a:r>
              <a:rPr lang="en-IN" sz="4000" b="1" i="0" dirty="0">
                <a:solidFill>
                  <a:schemeClr val="tx1"/>
                </a:solidFill>
                <a:effectLst/>
                <a:latin typeface="Times New Roman" panose="02020603050405020304" pitchFamily="18" charset="0"/>
                <a:cs typeface="Times New Roman" panose="02020603050405020304" pitchFamily="18" charset="0"/>
              </a:rPr>
              <a:t>TRAIN THE MODEL</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767E5C-E106-0AF3-F07A-4763F606D520}"/>
              </a:ext>
            </a:extLst>
          </p:cNvPr>
          <p:cNvSpPr>
            <a:spLocks noGrp="1"/>
          </p:cNvSpPr>
          <p:nvPr>
            <p:ph idx="1"/>
          </p:nvPr>
        </p:nvSpPr>
        <p:spPr>
          <a:xfrm>
            <a:off x="1537426" y="1872444"/>
            <a:ext cx="10425970" cy="4195481"/>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r>
              <a:rPr lang="en-US" sz="2400" b="0" i="0" dirty="0">
                <a:solidFill>
                  <a:srgbClr val="111111"/>
                </a:solidFill>
                <a:effectLst/>
                <a:latin typeface="Times New Roman" panose="02020603050405020304" pitchFamily="18" charset="0"/>
                <a:cs typeface="Times New Roman" panose="02020603050405020304" pitchFamily="18" charset="0"/>
              </a:rPr>
              <a:t>The goal of training is to answer a question or make a prediction correctly as often as possible</a:t>
            </a:r>
          </a:p>
          <a:p>
            <a:r>
              <a:rPr lang="en-US" sz="2400" b="0" i="0" dirty="0">
                <a:solidFill>
                  <a:srgbClr val="111111"/>
                </a:solidFill>
                <a:effectLst/>
                <a:latin typeface="Times New Roman" panose="02020603050405020304" pitchFamily="18" charset="0"/>
                <a:cs typeface="Times New Roman" panose="02020603050405020304" pitchFamily="18" charset="0"/>
              </a:rPr>
              <a:t>Linear regression example: algorithm would need to learn values for </a:t>
            </a:r>
            <a:r>
              <a:rPr lang="en-US" sz="2400" b="0" i="1" dirty="0">
                <a:solidFill>
                  <a:srgbClr val="111111"/>
                </a:solidFill>
                <a:effectLst/>
                <a:latin typeface="Times New Roman" panose="02020603050405020304" pitchFamily="18" charset="0"/>
                <a:cs typeface="Times New Roman" panose="02020603050405020304" pitchFamily="18" charset="0"/>
              </a:rPr>
              <a:t>m</a:t>
            </a:r>
            <a:r>
              <a:rPr lang="en-US" sz="2400" b="0" i="0" dirty="0">
                <a:solidFill>
                  <a:srgbClr val="111111"/>
                </a:solidFill>
                <a:effectLst/>
                <a:latin typeface="Times New Roman" panose="02020603050405020304" pitchFamily="18" charset="0"/>
                <a:cs typeface="Times New Roman" panose="02020603050405020304" pitchFamily="18" charset="0"/>
              </a:rPr>
              <a:t> (or </a:t>
            </a:r>
            <a:r>
              <a:rPr lang="en-US" sz="2400" b="0" i="1" dirty="0">
                <a:solidFill>
                  <a:srgbClr val="111111"/>
                </a:solidFill>
                <a:effectLst/>
                <a:latin typeface="Times New Roman" panose="02020603050405020304" pitchFamily="18" charset="0"/>
                <a:cs typeface="Times New Roman" panose="02020603050405020304" pitchFamily="18" charset="0"/>
              </a:rPr>
              <a:t>W</a:t>
            </a:r>
            <a:r>
              <a:rPr lang="en-US" sz="2400" b="0" i="0" dirty="0">
                <a:solidFill>
                  <a:srgbClr val="111111"/>
                </a:solidFill>
                <a:effectLst/>
                <a:latin typeface="Times New Roman" panose="02020603050405020304" pitchFamily="18" charset="0"/>
                <a:cs typeface="Times New Roman" panose="02020603050405020304" pitchFamily="18" charset="0"/>
              </a:rPr>
              <a:t>) and </a:t>
            </a:r>
            <a:r>
              <a:rPr lang="en-US" sz="2400" b="0" i="1" dirty="0">
                <a:solidFill>
                  <a:srgbClr val="111111"/>
                </a:solidFill>
                <a:effectLst/>
                <a:latin typeface="Times New Roman" panose="02020603050405020304" pitchFamily="18" charset="0"/>
                <a:cs typeface="Times New Roman" panose="02020603050405020304" pitchFamily="18" charset="0"/>
              </a:rPr>
              <a:t>b</a:t>
            </a:r>
            <a:r>
              <a:rPr lang="en-US" sz="2400" b="0" i="0" dirty="0">
                <a:solidFill>
                  <a:srgbClr val="111111"/>
                </a:solidFill>
                <a:effectLst/>
                <a:latin typeface="Times New Roman" panose="02020603050405020304" pitchFamily="18" charset="0"/>
                <a:cs typeface="Times New Roman" panose="02020603050405020304" pitchFamily="18" charset="0"/>
              </a:rPr>
              <a:t> (</a:t>
            </a:r>
            <a:r>
              <a:rPr lang="en-US" sz="2400" b="0" i="1" dirty="0">
                <a:solidFill>
                  <a:srgbClr val="111111"/>
                </a:solidFill>
                <a:effectLst/>
                <a:latin typeface="Times New Roman" panose="02020603050405020304" pitchFamily="18" charset="0"/>
                <a:cs typeface="Times New Roman" panose="02020603050405020304" pitchFamily="18" charset="0"/>
              </a:rPr>
              <a:t>x</a:t>
            </a:r>
            <a:r>
              <a:rPr lang="en-US" sz="2400" b="0" i="0" dirty="0">
                <a:solidFill>
                  <a:srgbClr val="111111"/>
                </a:solidFill>
                <a:effectLst/>
                <a:latin typeface="Times New Roman" panose="02020603050405020304" pitchFamily="18" charset="0"/>
                <a:cs typeface="Times New Roman" panose="02020603050405020304" pitchFamily="18" charset="0"/>
              </a:rPr>
              <a:t> is input, </a:t>
            </a:r>
            <a:r>
              <a:rPr lang="en-US" sz="2400" b="0" i="1" dirty="0">
                <a:solidFill>
                  <a:srgbClr val="111111"/>
                </a:solidFill>
                <a:effectLst/>
                <a:latin typeface="Times New Roman" panose="02020603050405020304" pitchFamily="18" charset="0"/>
                <a:cs typeface="Times New Roman" panose="02020603050405020304" pitchFamily="18" charset="0"/>
              </a:rPr>
              <a:t>y</a:t>
            </a:r>
            <a:r>
              <a:rPr lang="en-US" sz="2400" b="0" i="0" dirty="0">
                <a:solidFill>
                  <a:srgbClr val="111111"/>
                </a:solidFill>
                <a:effectLst/>
                <a:latin typeface="Times New Roman" panose="02020603050405020304" pitchFamily="18" charset="0"/>
                <a:cs typeface="Times New Roman" panose="02020603050405020304" pitchFamily="18" charset="0"/>
              </a:rPr>
              <a:t> is output)</a:t>
            </a:r>
          </a:p>
          <a:p>
            <a:r>
              <a:rPr lang="en-US" sz="2400" b="0" i="0" dirty="0">
                <a:solidFill>
                  <a:srgbClr val="111111"/>
                </a:solidFill>
                <a:effectLst/>
                <a:latin typeface="Times New Roman" panose="02020603050405020304" pitchFamily="18" charset="0"/>
                <a:cs typeface="Times New Roman" panose="02020603050405020304" pitchFamily="18" charset="0"/>
              </a:rPr>
              <a:t>Each iteration of process is a training step</a:t>
            </a:r>
          </a:p>
        </p:txBody>
      </p:sp>
      <p:sp>
        <p:nvSpPr>
          <p:cNvPr id="4" name="Rectangle 3">
            <a:extLst>
              <a:ext uri="{FF2B5EF4-FFF2-40B4-BE49-F238E27FC236}">
                <a16:creationId xmlns:a16="http://schemas.microsoft.com/office/drawing/2014/main" id="{97578B16-17FB-90D3-7513-B150BA2BF838}"/>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359412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65DD-94C7-9F2F-2CAB-F7E02889EA36}"/>
              </a:ext>
            </a:extLst>
          </p:cNvPr>
          <p:cNvSpPr>
            <a:spLocks noGrp="1"/>
          </p:cNvSpPr>
          <p:nvPr>
            <p:ph type="title"/>
          </p:nvPr>
        </p:nvSpPr>
        <p:spPr/>
        <p:txBody>
          <a:bodyPr>
            <a:normAutofit/>
          </a:bodyPr>
          <a:lstStyle/>
          <a:p>
            <a:pPr algn="ctr"/>
            <a:r>
              <a:rPr lang="en-IN" sz="4000" b="1" i="0" dirty="0">
                <a:solidFill>
                  <a:schemeClr val="tx1">
                    <a:lumMod val="95000"/>
                  </a:schemeClr>
                </a:solidFill>
                <a:effectLst/>
                <a:latin typeface="Times New Roman" panose="02020603050405020304" pitchFamily="18" charset="0"/>
                <a:cs typeface="Times New Roman" panose="02020603050405020304" pitchFamily="18" charset="0"/>
              </a:rPr>
              <a:t>EVALUATATION OF MODEL</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4AA0EB-D0D2-7B05-59CD-0A0E38C3A550}"/>
              </a:ext>
            </a:extLst>
          </p:cNvPr>
          <p:cNvSpPr>
            <a:spLocks noGrp="1"/>
          </p:cNvSpPr>
          <p:nvPr>
            <p:ph idx="1"/>
          </p:nvPr>
        </p:nvSpPr>
        <p:spPr>
          <a:xfrm flipH="1">
            <a:off x="1003059" y="1328405"/>
            <a:ext cx="10679190" cy="4638843"/>
          </a:xfrm>
          <a:solidFill>
            <a:schemeClr val="bg2"/>
          </a:solidFill>
          <a:ln>
            <a:noFill/>
          </a:ln>
        </p:spPr>
        <p:style>
          <a:lnRef idx="2">
            <a:schemeClr val="accent2"/>
          </a:lnRef>
          <a:fillRef idx="1">
            <a:schemeClr val="lt1"/>
          </a:fillRef>
          <a:effectRef idx="0">
            <a:schemeClr val="accent2"/>
          </a:effectRef>
          <a:fontRef idx="minor">
            <a:schemeClr val="dk1"/>
          </a:fontRef>
        </p:style>
        <p:txBody>
          <a:bodyPr>
            <a:noAutofit/>
          </a:bodyPr>
          <a:lstStyle/>
          <a:p>
            <a:pPr algn="just"/>
            <a:r>
              <a:rPr lang="en-US" sz="2400" b="0" i="0">
                <a:solidFill>
                  <a:srgbClr val="111111"/>
                </a:solidFill>
                <a:effectLst/>
                <a:latin typeface="Times New Roman" panose="02020603050405020304" pitchFamily="18" charset="0"/>
                <a:cs typeface="Times New Roman" panose="02020603050405020304" pitchFamily="18" charset="0"/>
              </a:rPr>
              <a:t>Uses some metric or combination of metrics to "measure" objective performance of model</a:t>
            </a:r>
          </a:p>
          <a:p>
            <a:pPr algn="just"/>
            <a:r>
              <a:rPr lang="en-US" sz="2400" b="0" i="0">
                <a:solidFill>
                  <a:srgbClr val="111111"/>
                </a:solidFill>
                <a:effectLst/>
                <a:latin typeface="Times New Roman" panose="02020603050405020304" pitchFamily="18" charset="0"/>
                <a:cs typeface="Times New Roman" panose="02020603050405020304" pitchFamily="18" charset="0"/>
              </a:rPr>
              <a:t>Test the model against previously unseen data.</a:t>
            </a:r>
          </a:p>
          <a:p>
            <a:pPr algn="just"/>
            <a:r>
              <a:rPr lang="en-US" sz="2400" b="0" i="0">
                <a:solidFill>
                  <a:srgbClr val="111111"/>
                </a:solidFill>
                <a:effectLst/>
                <a:latin typeface="Times New Roman" panose="02020603050405020304" pitchFamily="18" charset="0"/>
                <a:cs typeface="Times New Roman" panose="02020603050405020304" pitchFamily="18" charset="0"/>
              </a:rPr>
              <a:t>This unseen data is meant to be somewhat representative of model performance in the real world, but still helps tune the model (as opposed to test data, which does not)</a:t>
            </a:r>
          </a:p>
          <a:p>
            <a:pPr algn="just"/>
            <a:r>
              <a:rPr lang="en-US" sz="2400" b="0" i="0">
                <a:solidFill>
                  <a:srgbClr val="111111"/>
                </a:solidFill>
                <a:effectLst/>
                <a:latin typeface="Times New Roman" panose="02020603050405020304" pitchFamily="18" charset="0"/>
                <a:cs typeface="Times New Roman" panose="02020603050405020304" pitchFamily="18" charset="0"/>
              </a:rPr>
              <a:t>Good train/eval split? 80/20, 70/30, or similar, depending on domain, data availability, dataset particulars, etc.</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D49334B-07E7-924C-7408-E737CC12E9C5}"/>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308603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6A03-555B-AB91-5FDB-73BA28419573}"/>
              </a:ext>
            </a:extLst>
          </p:cNvPr>
          <p:cNvSpPr>
            <a:spLocks noGrp="1"/>
          </p:cNvSpPr>
          <p:nvPr>
            <p:ph type="title"/>
          </p:nvPr>
        </p:nvSpPr>
        <p:spPr/>
        <p:txBody>
          <a:bodyPr>
            <a:normAutofit/>
          </a:bodyPr>
          <a:lstStyle/>
          <a:p>
            <a:pPr algn="ctr"/>
            <a:r>
              <a:rPr lang="en-IN" sz="4000" b="1" i="0" dirty="0">
                <a:solidFill>
                  <a:schemeClr val="tx1">
                    <a:lumMod val="95000"/>
                  </a:schemeClr>
                </a:solidFill>
                <a:effectLst/>
                <a:latin typeface="Times New Roman" panose="02020603050405020304" pitchFamily="18" charset="0"/>
                <a:cs typeface="Times New Roman" panose="02020603050405020304" pitchFamily="18" charset="0"/>
              </a:rPr>
              <a:t>PARAMETER TUNING</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F0E329-C768-5DB9-7043-AB18E6F2743B}"/>
              </a:ext>
            </a:extLst>
          </p:cNvPr>
          <p:cNvSpPr>
            <a:spLocks noGrp="1"/>
          </p:cNvSpPr>
          <p:nvPr>
            <p:ph idx="1"/>
          </p:nvPr>
        </p:nvSpPr>
        <p:spPr>
          <a:xfrm>
            <a:off x="1492333" y="1756139"/>
            <a:ext cx="10547267" cy="4195481"/>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r>
              <a:rPr lang="en-US" sz="2400" b="0" i="0" dirty="0">
                <a:solidFill>
                  <a:srgbClr val="111111"/>
                </a:solidFill>
                <a:effectLst/>
                <a:latin typeface="Times New Roman" panose="02020603050405020304" pitchFamily="18" charset="0"/>
                <a:cs typeface="Times New Roman" panose="02020603050405020304" pitchFamily="18" charset="0"/>
              </a:rPr>
              <a:t>This step refers to </a:t>
            </a:r>
            <a:r>
              <a:rPr lang="en-US" sz="2400" b="0" i="1" dirty="0">
                <a:solidFill>
                  <a:srgbClr val="111111"/>
                </a:solidFill>
                <a:effectLst/>
                <a:latin typeface="Times New Roman" panose="02020603050405020304" pitchFamily="18" charset="0"/>
                <a:cs typeface="Times New Roman" panose="02020603050405020304" pitchFamily="18" charset="0"/>
              </a:rPr>
              <a:t>hyperparameter</a:t>
            </a:r>
            <a:r>
              <a:rPr lang="en-US" sz="2400" b="0" i="0" dirty="0">
                <a:solidFill>
                  <a:srgbClr val="111111"/>
                </a:solidFill>
                <a:effectLst/>
                <a:latin typeface="Times New Roman" panose="02020603050405020304" pitchFamily="18" charset="0"/>
                <a:cs typeface="Times New Roman" panose="02020603050405020304" pitchFamily="18" charset="0"/>
              </a:rPr>
              <a:t> tuning, which is an "artform" as opposed to a science</a:t>
            </a:r>
          </a:p>
          <a:p>
            <a:r>
              <a:rPr lang="en-US" sz="2400" b="0" i="0" dirty="0">
                <a:solidFill>
                  <a:srgbClr val="111111"/>
                </a:solidFill>
                <a:effectLst/>
                <a:latin typeface="Times New Roman" panose="02020603050405020304" pitchFamily="18" charset="0"/>
                <a:cs typeface="Times New Roman" panose="02020603050405020304" pitchFamily="18" charset="0"/>
              </a:rPr>
              <a:t>Tune model parameters for improved performance</a:t>
            </a:r>
          </a:p>
          <a:p>
            <a:r>
              <a:rPr lang="en-US" sz="2400" b="0" i="0" dirty="0">
                <a:solidFill>
                  <a:srgbClr val="111111"/>
                </a:solidFill>
                <a:effectLst/>
                <a:latin typeface="Times New Roman" panose="02020603050405020304" pitchFamily="18" charset="0"/>
                <a:cs typeface="Times New Roman" panose="02020603050405020304" pitchFamily="18" charset="0"/>
              </a:rPr>
              <a:t>Simple model hyperparameters may include: number of training steps, learning rate, initialization values and distribution, etc.</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0774143-0AA1-9778-87D7-C3B967FBD2BC}"/>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366020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A231B1-6F42-D61A-EAB4-DFF0D3225AF1}"/>
              </a:ext>
            </a:extLst>
          </p:cNvPr>
          <p:cNvSpPr>
            <a:spLocks noGrp="1"/>
          </p:cNvSpPr>
          <p:nvPr>
            <p:ph type="title"/>
          </p:nvPr>
        </p:nvSpPr>
        <p:spPr>
          <a:xfrm>
            <a:off x="1469815" y="291131"/>
            <a:ext cx="9032543" cy="988227"/>
          </a:xfrm>
        </p:spPr>
        <p:txBody>
          <a:bodyPr>
            <a:normAutofit/>
          </a:bodyPr>
          <a:lstStyle/>
          <a:p>
            <a:pPr algn="ctr"/>
            <a:r>
              <a:rPr lang="en-IN" b="1" cap="none"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AGENDA</a:t>
            </a:r>
          </a:p>
        </p:txBody>
      </p:sp>
      <p:sp>
        <p:nvSpPr>
          <p:cNvPr id="5" name="Title 1">
            <a:extLst>
              <a:ext uri="{FF2B5EF4-FFF2-40B4-BE49-F238E27FC236}">
                <a16:creationId xmlns:a16="http://schemas.microsoft.com/office/drawing/2014/main" id="{DFB4AF63-6320-CBEC-642D-5D89555FE2EB}"/>
              </a:ext>
            </a:extLst>
          </p:cNvPr>
          <p:cNvSpPr txBox="1">
            <a:spLocks/>
          </p:cNvSpPr>
          <p:nvPr/>
        </p:nvSpPr>
        <p:spPr>
          <a:xfrm>
            <a:off x="1947153" y="998620"/>
            <a:ext cx="8987590" cy="531471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chor="t">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742950" indent="-742950" algn="l">
              <a:lnSpc>
                <a:spcPct val="120000"/>
              </a:lnSpc>
              <a:buFont typeface="Wingdings" panose="05000000000000000000" pitchFamily="2" charset="2"/>
              <a:buChar char="§"/>
            </a:pP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INTRODUCTION</a:t>
            </a:r>
          </a:p>
          <a:p>
            <a:pPr marL="742950" indent="-742950" algn="l">
              <a:lnSpc>
                <a:spcPct val="120000"/>
              </a:lnSpc>
              <a:buFont typeface="Wingdings" panose="05000000000000000000" pitchFamily="2" charset="2"/>
              <a:buChar char="§"/>
            </a:pP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OBJECTIVE</a:t>
            </a:r>
          </a:p>
          <a:p>
            <a:pPr marL="742950" indent="-742950" algn="l">
              <a:lnSpc>
                <a:spcPct val="120000"/>
              </a:lnSpc>
              <a:buFont typeface="Wingdings" panose="05000000000000000000" pitchFamily="2" charset="2"/>
              <a:buChar char="§"/>
            </a:pP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EXISTING SYSTEM</a:t>
            </a:r>
          </a:p>
          <a:p>
            <a:pPr marL="742950" indent="-742950" algn="l">
              <a:lnSpc>
                <a:spcPct val="120000"/>
              </a:lnSpc>
              <a:buFont typeface="Wingdings" panose="05000000000000000000" pitchFamily="2" charset="2"/>
              <a:buChar char="§"/>
            </a:pPr>
            <a:r>
              <a:rPr lang="en-US"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cs typeface="Times New Roman" panose="02020603050405020304" pitchFamily="18" charset="0"/>
              </a:rPr>
              <a:t>LITERATURE </a:t>
            </a: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SimSun" panose="02010600030101010101" pitchFamily="2" charset="-122"/>
                <a:cs typeface="Times New Roman" panose="02020603050405020304" pitchFamily="18" charset="0"/>
              </a:rPr>
              <a:t>REVIEW</a:t>
            </a:r>
            <a:endPar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endParaRPr>
          </a:p>
          <a:p>
            <a:pPr marL="742950" indent="-742950" algn="l">
              <a:lnSpc>
                <a:spcPct val="120000"/>
              </a:lnSpc>
              <a:buFont typeface="Wingdings" panose="05000000000000000000" pitchFamily="2" charset="2"/>
              <a:buChar char="§"/>
            </a:pP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PROPOSED SYSTEM</a:t>
            </a:r>
          </a:p>
          <a:p>
            <a:pPr marL="742950" indent="-742950" algn="l">
              <a:lnSpc>
                <a:spcPct val="120000"/>
              </a:lnSpc>
              <a:buFont typeface="Wingdings" panose="05000000000000000000" pitchFamily="2" charset="2"/>
              <a:buChar char="§"/>
            </a:pP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ADVANTAGE OF PROPOSED SYSTEM</a:t>
            </a:r>
          </a:p>
          <a:p>
            <a:pPr marL="742950" indent="-742950" algn="l">
              <a:lnSpc>
                <a:spcPct val="120000"/>
              </a:lnSpc>
              <a:buFont typeface="Wingdings" panose="05000000000000000000" pitchFamily="2" charset="2"/>
              <a:buChar char="§"/>
            </a:pP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BLOCK DIAGRAM</a:t>
            </a:r>
          </a:p>
          <a:p>
            <a:pPr marL="742950" indent="-742950" algn="l">
              <a:lnSpc>
                <a:spcPct val="120000"/>
              </a:lnSpc>
              <a:buFont typeface="Wingdings" panose="05000000000000000000" pitchFamily="2" charset="2"/>
              <a:buChar char="§"/>
            </a:pP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FLOW DIAGRAM</a:t>
            </a:r>
          </a:p>
          <a:p>
            <a:pPr marL="742950" indent="-742950" algn="l">
              <a:lnSpc>
                <a:spcPct val="120000"/>
              </a:lnSpc>
              <a:buFont typeface="Wingdings" panose="05000000000000000000" pitchFamily="2" charset="2"/>
              <a:buChar char="§"/>
            </a:pP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MODULE</a:t>
            </a:r>
          </a:p>
          <a:p>
            <a:pPr algn="l">
              <a:lnSpc>
                <a:spcPct val="120000"/>
              </a:lnSpc>
            </a:pPr>
            <a:r>
              <a:rPr lang="en-IN" sz="14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                  </a:t>
            </a:r>
            <a:r>
              <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1. </a:t>
            </a:r>
            <a:r>
              <a:rPr lang="en-US" sz="1400" dirty="0">
                <a:solidFill>
                  <a:srgbClr val="292929"/>
                </a:solidFill>
                <a:latin typeface="Times New Roman" panose="02020603050405020304" pitchFamily="18" charset="0"/>
                <a:cs typeface="Times New Roman" panose="02020603050405020304" pitchFamily="18" charset="0"/>
                <a:sym typeface="+mn-ea"/>
              </a:rPr>
              <a:t>Data collection</a:t>
            </a:r>
            <a:endPar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endParaRPr>
          </a:p>
          <a:p>
            <a:pPr algn="l">
              <a:lnSpc>
                <a:spcPct val="120000"/>
              </a:lnSpc>
            </a:pPr>
            <a:r>
              <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                  2. </a:t>
            </a:r>
            <a:r>
              <a:rPr lang="en-US" sz="1400" dirty="0">
                <a:solidFill>
                  <a:srgbClr val="292929"/>
                </a:solidFill>
                <a:latin typeface="Times New Roman" panose="02020603050405020304" pitchFamily="18" charset="0"/>
                <a:cs typeface="Times New Roman" panose="02020603050405020304" pitchFamily="18" charset="0"/>
                <a:sym typeface="+mn-ea"/>
              </a:rPr>
              <a:t>Data pre-processing</a:t>
            </a:r>
            <a:endPar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endParaRPr>
          </a:p>
          <a:p>
            <a:pPr algn="l">
              <a:lnSpc>
                <a:spcPct val="120000"/>
              </a:lnSpc>
            </a:pPr>
            <a:r>
              <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                  3. </a:t>
            </a:r>
            <a:r>
              <a:rPr lang="en-US" sz="1400" dirty="0">
                <a:solidFill>
                  <a:srgbClr val="292929"/>
                </a:solidFill>
                <a:latin typeface="Times New Roman" panose="02020603050405020304" pitchFamily="18" charset="0"/>
                <a:cs typeface="Times New Roman" panose="02020603050405020304" pitchFamily="18" charset="0"/>
                <a:sym typeface="+mn-ea"/>
              </a:rPr>
              <a:t>Choose a model</a:t>
            </a:r>
            <a:endPar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endParaRPr>
          </a:p>
          <a:p>
            <a:pPr algn="l">
              <a:lnSpc>
                <a:spcPct val="120000"/>
              </a:lnSpc>
            </a:pPr>
            <a:r>
              <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                  4</a:t>
            </a:r>
            <a:r>
              <a:rPr lang="en-GB" sz="1400" cap="none" dirty="0">
                <a:ln w="0"/>
                <a:solidFill>
                  <a:srgbClr val="292929"/>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sym typeface="+mn-ea"/>
              </a:rPr>
              <a:t>. </a:t>
            </a:r>
            <a:r>
              <a:rPr lang="en-GB" altLang="en-US" sz="1400" dirty="0">
                <a:solidFill>
                  <a:srgbClr val="292929"/>
                </a:solidFill>
                <a:latin typeface="Times New Roman" panose="02020603050405020304" pitchFamily="18" charset="0"/>
                <a:cs typeface="Times New Roman" panose="02020603050405020304" pitchFamily="18" charset="0"/>
                <a:sym typeface="+mn-ea"/>
              </a:rPr>
              <a:t>Train the model</a:t>
            </a:r>
            <a:endPar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endParaRPr>
          </a:p>
          <a:p>
            <a:pPr algn="l">
              <a:lnSpc>
                <a:spcPct val="120000"/>
              </a:lnSpc>
            </a:pPr>
            <a:r>
              <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                  5. </a:t>
            </a:r>
            <a:r>
              <a:rPr lang="en-US" altLang="en-US" sz="1400" dirty="0">
                <a:solidFill>
                  <a:srgbClr val="292929"/>
                </a:solidFill>
                <a:latin typeface="Times New Roman" panose="02020603050405020304" pitchFamily="18" charset="0"/>
                <a:cs typeface="Times New Roman" panose="02020603050405020304" pitchFamily="18" charset="0"/>
                <a:sym typeface="+mn-ea"/>
              </a:rPr>
              <a:t>Evaluate the model</a:t>
            </a:r>
          </a:p>
          <a:p>
            <a:pPr algn="l">
              <a:lnSpc>
                <a:spcPct val="120000"/>
              </a:lnSpc>
            </a:pPr>
            <a:r>
              <a:rPr lang="en-US" sz="1400" dirty="0">
                <a:solidFill>
                  <a:srgbClr val="292929"/>
                </a:solidFill>
                <a:latin typeface="Times New Roman" panose="02020603050405020304" pitchFamily="18" charset="0"/>
                <a:cs typeface="Times New Roman" panose="02020603050405020304" pitchFamily="18" charset="0"/>
                <a:sym typeface="+mn-ea"/>
              </a:rPr>
              <a:t>                  6. Parameter tuning</a:t>
            </a:r>
          </a:p>
          <a:p>
            <a:pPr algn="l">
              <a:lnSpc>
                <a:spcPct val="120000"/>
              </a:lnSpc>
            </a:pPr>
            <a:r>
              <a:rPr lang="en-US" sz="1400" dirty="0">
                <a:solidFill>
                  <a:srgbClr val="292929"/>
                </a:solidFill>
                <a:latin typeface="Times New Roman" panose="02020603050405020304" pitchFamily="18" charset="0"/>
                <a:cs typeface="Times New Roman" panose="02020603050405020304" pitchFamily="18" charset="0"/>
                <a:sym typeface="+mn-ea"/>
              </a:rPr>
              <a:t>                  7. prediction</a:t>
            </a:r>
            <a:endParaRPr lang="en-IN" sz="1400"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endParaRPr>
          </a:p>
          <a:p>
            <a:pPr marL="742950" indent="-742950" algn="l">
              <a:lnSpc>
                <a:spcPct val="120000"/>
              </a:lnSpc>
              <a:buFont typeface="Wingdings" panose="05000000000000000000" pitchFamily="2" charset="2"/>
              <a:buChar char="§"/>
            </a:pPr>
            <a:r>
              <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rPr>
              <a:t>HARDWARE &amp; SOFTWARE REQUIREMENTS</a:t>
            </a:r>
          </a:p>
          <a:p>
            <a:pPr marL="742950" indent="-742950" algn="l">
              <a:lnSpc>
                <a:spcPct val="120000"/>
              </a:lnSpc>
              <a:buFont typeface="Wingdings" panose="05000000000000000000" pitchFamily="2" charset="2"/>
              <a:buChar char="§"/>
            </a:pPr>
            <a:r>
              <a:rPr lang="en-US"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IN" sz="1600" b="1" cap="none"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ea typeface="Calibri Light" panose="020F03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71E536DB-9442-113C-E9D0-D54A747B6FC4}"/>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3182575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1314-F933-C5A1-3091-B1D29DAB9E62}"/>
              </a:ext>
            </a:extLst>
          </p:cNvPr>
          <p:cNvSpPr>
            <a:spLocks noGrp="1"/>
          </p:cNvSpPr>
          <p:nvPr>
            <p:ph type="title"/>
          </p:nvPr>
        </p:nvSpPr>
        <p:spPr>
          <a:xfrm>
            <a:off x="645130" y="452718"/>
            <a:ext cx="9404723" cy="1400530"/>
          </a:xfrm>
        </p:spPr>
        <p:txBody>
          <a:bodyPr>
            <a:normAutofit/>
          </a:bodyPr>
          <a:lstStyle/>
          <a:p>
            <a:pPr algn="ctr"/>
            <a:r>
              <a:rPr lang="en-IN" sz="4000" b="1" i="0" dirty="0">
                <a:solidFill>
                  <a:schemeClr val="tx1">
                    <a:lumMod val="95000"/>
                  </a:schemeClr>
                </a:solidFill>
                <a:effectLst/>
                <a:latin typeface="Times New Roman" panose="02020603050405020304" pitchFamily="18" charset="0"/>
                <a:cs typeface="Times New Roman" panose="02020603050405020304" pitchFamily="18" charset="0"/>
              </a:rPr>
              <a:t>PREDICTION</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A88164-9FD3-0595-FDDF-2BBFF692A17E}"/>
              </a:ext>
            </a:extLst>
          </p:cNvPr>
          <p:cNvSpPr>
            <a:spLocks noGrp="1"/>
          </p:cNvSpPr>
          <p:nvPr>
            <p:ph idx="1"/>
          </p:nvPr>
        </p:nvSpPr>
        <p:spPr>
          <a:xfrm>
            <a:off x="1279771" y="2055159"/>
            <a:ext cx="10731751" cy="2747682"/>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pPr marL="0" indent="0">
              <a:buNone/>
            </a:pPr>
            <a:r>
              <a:rPr lang="en-US" sz="2400" b="0" i="0" dirty="0">
                <a:solidFill>
                  <a:srgbClr val="111111"/>
                </a:solidFill>
                <a:effectLst/>
                <a:latin typeface="Times New Roman" panose="02020603050405020304" pitchFamily="18" charset="0"/>
                <a:cs typeface="Times New Roman" panose="02020603050405020304" pitchFamily="18" charset="0"/>
              </a:rPr>
              <a:t>Using further (test set) data which have, until this point, been withheld from the model (and for which class labels are known), are used to test the model; a better approximation of how the model will perform in the real world</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05CEBD5-38CC-6BE1-60F0-7E7ED2913F46}"/>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417304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0739-1D37-2A47-B696-DCD68AE57633}"/>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ALGORITHM USED:</a:t>
            </a:r>
          </a:p>
        </p:txBody>
      </p:sp>
      <p:sp>
        <p:nvSpPr>
          <p:cNvPr id="3" name="Content Placeholder 2">
            <a:extLst>
              <a:ext uri="{FF2B5EF4-FFF2-40B4-BE49-F238E27FC236}">
                <a16:creationId xmlns:a16="http://schemas.microsoft.com/office/drawing/2014/main" id="{E6F89D96-F2DB-8F46-5E51-F982B432380E}"/>
              </a:ext>
            </a:extLst>
          </p:cNvPr>
          <p:cNvSpPr>
            <a:spLocks noGrp="1"/>
          </p:cNvSpPr>
          <p:nvPr>
            <p:ph sz="half" idx="1"/>
          </p:nvPr>
        </p:nvSpPr>
        <p:spPr>
          <a:xfrm>
            <a:off x="657727" y="1630472"/>
            <a:ext cx="11397915" cy="4603418"/>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lnSpcReduction="10000"/>
          </a:bodyPr>
          <a:lstStyle/>
          <a:p>
            <a:pPr marL="0" lvl="0" indent="0" algn="ctr">
              <a:lnSpc>
                <a:spcPct val="150000"/>
              </a:lnSpc>
              <a:buNone/>
              <a:tabLst>
                <a:tab pos="457200" algn="l"/>
              </a:tabLst>
            </a:pPr>
            <a:r>
              <a:rPr lang="en-US" sz="1600" b="1" dirty="0">
                <a:solidFill>
                  <a:srgbClr val="000000"/>
                </a:solidFill>
                <a:effectLst/>
                <a:latin typeface="Times New Roman" panose="02020603050405020304" pitchFamily="18" charset="0"/>
                <a:ea typeface="Arimo"/>
                <a:cs typeface="Times New Roman" panose="02020603050405020304" pitchFamily="18" charset="0"/>
              </a:rPr>
              <a:t>Extra Trees Classifier</a:t>
            </a:r>
            <a:endParaRPr lang="en-IN" sz="1600" b="1" dirty="0">
              <a:effectLst/>
              <a:latin typeface="Arimo"/>
              <a:ea typeface="Arimo"/>
              <a:cs typeface="Times New Roman" panose="02020603050405020304" pitchFamily="18" charset="0"/>
            </a:endParaRPr>
          </a:p>
          <a:p>
            <a:pPr marL="0" indent="0" algn="just" fontAlgn="base">
              <a:lnSpc>
                <a:spcPct val="150000"/>
              </a:lnSpc>
              <a:buNone/>
            </a:pPr>
            <a:r>
              <a:rPr lang="en-IN" sz="1600" b="1" spc="10" dirty="0">
                <a:solidFill>
                  <a:srgbClr val="273239"/>
                </a:solidFill>
                <a:effectLst/>
                <a:latin typeface="Times New Roman" panose="02020603050405020304" pitchFamily="18" charset="0"/>
                <a:ea typeface="Times New Roman" panose="02020603050405020304" pitchFamily="18" charset="0"/>
                <a:cs typeface="Arimo"/>
              </a:rPr>
              <a:t>Extremely Randomized Trees Classifier(Extra Trees Classifier)</a:t>
            </a:r>
            <a:r>
              <a:rPr lang="en-IN" sz="1600" spc="10" dirty="0">
                <a:solidFill>
                  <a:srgbClr val="273239"/>
                </a:solidFill>
                <a:effectLst/>
                <a:latin typeface="Times New Roman" panose="02020603050405020304" pitchFamily="18" charset="0"/>
                <a:ea typeface="Times New Roman" panose="02020603050405020304" pitchFamily="18" charset="0"/>
                <a:cs typeface="Arimo"/>
              </a:rPr>
              <a:t>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forest. Each Decision Tree in the Extra Trees Forest is constructed from the original training sample. Then, at each test node, Each tree is provided with a random sample of k features from the feature-set from which each decision tree must select the best feature to split the data based on some mathematical criteria (typically the Gini Index). This random sample of features leads to the creation of multiple de-correlated decision trees. To perform feature selection using the above forest structure, during the construction of the forest, for each feature, the normalized total reduction in the mathematical criteria used in the decision of feature of split (Gini Index if the Gini Index is used in the construction of the forest) is computed. This value is called the Gini Importance of the feature. To perform feature selection, each feature is ordered in descending order according to the Gini Importance of each feature and the user selects the top k features according to his/her choice.</a:t>
            </a:r>
            <a:endParaRPr lang="en-IN" sz="1600" dirty="0">
              <a:effectLst/>
              <a:latin typeface="Arimo"/>
              <a:ea typeface="Arimo"/>
              <a:cs typeface="Arimo"/>
            </a:endParaRPr>
          </a:p>
          <a:p>
            <a:pPr>
              <a:lnSpc>
                <a:spcPct val="150000"/>
              </a:lnSpc>
            </a:pPr>
            <a:endParaRPr lang="en-IN" sz="1600" dirty="0">
              <a:effectLst/>
              <a:latin typeface="Arimo"/>
              <a:ea typeface="Arimo"/>
              <a:cs typeface="Arimo"/>
            </a:endParaRPr>
          </a:p>
        </p:txBody>
      </p:sp>
      <p:sp>
        <p:nvSpPr>
          <p:cNvPr id="4" name="Rectangle 3">
            <a:extLst>
              <a:ext uri="{FF2B5EF4-FFF2-40B4-BE49-F238E27FC236}">
                <a16:creationId xmlns:a16="http://schemas.microsoft.com/office/drawing/2014/main" id="{AF8C8101-764E-F447-C4DF-57E6C10DB99C}"/>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1794894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sym typeface="+mn-ea"/>
              </a:rPr>
              <a:t>HARDWARE REQUIREMENTS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1794" y="1728066"/>
            <a:ext cx="10615446" cy="4195481"/>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pPr lvl="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System : Pentium i3 Processor.</a:t>
            </a:r>
            <a:endParaRPr lang="en-US" sz="20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Hard Disk : 500 GB.</a:t>
            </a:r>
            <a:endParaRPr lang="en-US" sz="20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Input Devices : Keyboard, Mouse</a:t>
            </a:r>
            <a:endParaRPr lang="en-US" sz="20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Ram : 2 GB</a:t>
            </a: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1BFA099-76EA-CF38-5423-82E2D350294E}"/>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charset="0"/>
                <a:cs typeface="Times New Roman" panose="02020603050405020304" charset="0"/>
                <a:sym typeface="+mn-ea"/>
              </a:rPr>
              <a:t>SOFTWARE REQUIREMENTS</a:t>
            </a:r>
          </a:p>
        </p:txBody>
      </p:sp>
      <p:sp>
        <p:nvSpPr>
          <p:cNvPr id="3" name="Content Placeholder 2"/>
          <p:cNvSpPr>
            <a:spLocks noGrp="1"/>
          </p:cNvSpPr>
          <p:nvPr>
            <p:ph idx="1"/>
          </p:nvPr>
        </p:nvSpPr>
        <p:spPr>
          <a:xfrm>
            <a:off x="1789112" y="1996772"/>
            <a:ext cx="10182309" cy="2667470"/>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lvl="0"/>
            <a:r>
              <a:rPr lang="en-US" dirty="0">
                <a:latin typeface="Times New Roman" panose="02020603050405020304" pitchFamily="18" charset="0"/>
                <a:cs typeface="Times New Roman" panose="02020603050405020304" pitchFamily="18" charset="0"/>
                <a:sym typeface="+mn-ea"/>
              </a:rPr>
              <a:t>Operating system : Windows 10.</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sym typeface="+mn-ea"/>
              </a:rPr>
              <a:t>Coding Language : Python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F1F85DB-452A-0937-C4AB-2EB6D5491373}"/>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915F022-F3CC-64E2-91FA-1E30F42DCFF7}"/>
              </a:ext>
            </a:extLst>
          </p:cNvPr>
          <p:cNvSpPr/>
          <p:nvPr/>
        </p:nvSpPr>
        <p:spPr>
          <a:xfrm>
            <a:off x="1244896" y="1026243"/>
            <a:ext cx="3550276" cy="579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w="9525">
                  <a:solidFill>
                    <a:schemeClr val="bg1"/>
                  </a:solidFill>
                  <a:prstDash val="solid"/>
                </a:ln>
                <a:solidFill>
                  <a:schemeClr val="tx1"/>
                </a:solidFill>
                <a:effectLst>
                  <a:outerShdw blurRad="12700" dist="38100" dir="2700000" algn="tl" rotWithShape="0">
                    <a:schemeClr val="bg1">
                      <a:lumMod val="50000"/>
                    </a:schemeClr>
                  </a:outerShdw>
                </a:effectLst>
              </a:rPr>
              <a:t>TEST CASE - 1</a:t>
            </a:r>
          </a:p>
        </p:txBody>
      </p:sp>
      <p:sp>
        <p:nvSpPr>
          <p:cNvPr id="6" name="Rectangle 5">
            <a:extLst>
              <a:ext uri="{FF2B5EF4-FFF2-40B4-BE49-F238E27FC236}">
                <a16:creationId xmlns:a16="http://schemas.microsoft.com/office/drawing/2014/main" id="{93FA7FFC-3792-DD74-47DC-6EE3DD8B807B}"/>
              </a:ext>
            </a:extLst>
          </p:cNvPr>
          <p:cNvSpPr/>
          <p:nvPr/>
        </p:nvSpPr>
        <p:spPr>
          <a:xfrm>
            <a:off x="7641851" y="1026243"/>
            <a:ext cx="3550276" cy="579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n w="9525">
                  <a:solidFill>
                    <a:schemeClr val="bg1"/>
                  </a:solidFill>
                  <a:prstDash val="solid"/>
                </a:ln>
                <a:solidFill>
                  <a:schemeClr val="tx1"/>
                </a:solidFill>
                <a:effectLst>
                  <a:outerShdw blurRad="12700" dist="38100" dir="2700000" algn="tl" rotWithShape="0">
                    <a:schemeClr val="bg1">
                      <a:lumMod val="50000"/>
                    </a:schemeClr>
                  </a:outerShdw>
                </a:effectLst>
              </a:rPr>
              <a:t>TEST CASE - 2</a:t>
            </a:r>
          </a:p>
        </p:txBody>
      </p:sp>
      <p:sp>
        <p:nvSpPr>
          <p:cNvPr id="7" name="Title 6">
            <a:extLst>
              <a:ext uri="{FF2B5EF4-FFF2-40B4-BE49-F238E27FC236}">
                <a16:creationId xmlns:a16="http://schemas.microsoft.com/office/drawing/2014/main" id="{E97BC628-6F51-6514-4AC5-3F9681223829}"/>
              </a:ext>
            </a:extLst>
          </p:cNvPr>
          <p:cNvSpPr>
            <a:spLocks noGrp="1"/>
          </p:cNvSpPr>
          <p:nvPr>
            <p:ph type="title"/>
          </p:nvPr>
        </p:nvSpPr>
        <p:spPr>
          <a:xfrm>
            <a:off x="2462295" y="245701"/>
            <a:ext cx="8911687" cy="663269"/>
          </a:xfrm>
        </p:spPr>
        <p:txBody>
          <a:bodyPr/>
          <a:lstStyle/>
          <a:p>
            <a:pPr algn="ctr"/>
            <a:r>
              <a:rPr lang="en-IN" b="1" dirty="0">
                <a:latin typeface="Times New Roman" panose="02020603050405020304" pitchFamily="18" charset="0"/>
                <a:cs typeface="Times New Roman" panose="02020603050405020304" pitchFamily="18" charset="0"/>
              </a:rPr>
              <a:t>SAMPLE OUTPUT</a:t>
            </a:r>
          </a:p>
        </p:txBody>
      </p:sp>
      <p:pic>
        <p:nvPicPr>
          <p:cNvPr id="9" name="Picture 8">
            <a:extLst>
              <a:ext uri="{FF2B5EF4-FFF2-40B4-BE49-F238E27FC236}">
                <a16:creationId xmlns:a16="http://schemas.microsoft.com/office/drawing/2014/main" id="{DAB8A22B-0068-77C4-FD61-32CE71353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333" y="1621834"/>
            <a:ext cx="4988349" cy="4902251"/>
          </a:xfrm>
          <a:prstGeom prst="rect">
            <a:avLst/>
          </a:prstGeom>
        </p:spPr>
      </p:pic>
      <p:pic>
        <p:nvPicPr>
          <p:cNvPr id="11" name="Picture 10">
            <a:extLst>
              <a:ext uri="{FF2B5EF4-FFF2-40B4-BE49-F238E27FC236}">
                <a16:creationId xmlns:a16="http://schemas.microsoft.com/office/drawing/2014/main" id="{259C5B54-FAC7-2501-0A84-D6EAEA9CF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636" y="1605792"/>
            <a:ext cx="4941928" cy="4840964"/>
          </a:xfrm>
          <a:prstGeom prst="rect">
            <a:avLst/>
          </a:prstGeom>
        </p:spPr>
      </p:pic>
      <p:sp>
        <p:nvSpPr>
          <p:cNvPr id="2" name="Rectangle 1">
            <a:extLst>
              <a:ext uri="{FF2B5EF4-FFF2-40B4-BE49-F238E27FC236}">
                <a16:creationId xmlns:a16="http://schemas.microsoft.com/office/drawing/2014/main" id="{331BD8F2-5B19-2C9E-CDAD-2B166DFD9555}"/>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2375511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4223-DECD-F2DC-03C1-1ACD6966BF00}"/>
              </a:ext>
            </a:extLst>
          </p:cNvPr>
          <p:cNvSpPr>
            <a:spLocks noGrp="1"/>
          </p:cNvSpPr>
          <p:nvPr>
            <p:ph type="title"/>
          </p:nvPr>
        </p:nvSpPr>
        <p:spPr>
          <a:xfrm>
            <a:off x="2199893" y="267173"/>
            <a:ext cx="8911687" cy="1016195"/>
          </a:xfrm>
        </p:spPr>
        <p:txBody>
          <a:bodyPr/>
          <a:lstStyle/>
          <a:p>
            <a:pPr algn="ctr">
              <a:lnSpc>
                <a:spcPct val="150000"/>
              </a:lnSpc>
            </a:pPr>
            <a:r>
              <a:rPr lang="en-US" b="1" dirty="0"/>
              <a:t>CONCLUSION</a:t>
            </a:r>
            <a:endParaRPr lang="en-IN" b="1" dirty="0"/>
          </a:p>
        </p:txBody>
      </p:sp>
      <p:sp>
        <p:nvSpPr>
          <p:cNvPr id="5" name="Content Placeholder 2">
            <a:extLst>
              <a:ext uri="{FF2B5EF4-FFF2-40B4-BE49-F238E27FC236}">
                <a16:creationId xmlns:a16="http://schemas.microsoft.com/office/drawing/2014/main" id="{667D939A-836F-2F3C-2665-1D939C59A8D5}"/>
              </a:ext>
            </a:extLst>
          </p:cNvPr>
          <p:cNvSpPr txBox="1">
            <a:spLocks/>
          </p:cNvSpPr>
          <p:nvPr/>
        </p:nvSpPr>
        <p:spPr>
          <a:xfrm>
            <a:off x="1709469" y="1410525"/>
            <a:ext cx="10182309" cy="2667470"/>
          </a:xfrm>
          <a:prstGeom prst="rect">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r>
              <a:rPr lang="en-US" i="0" dirty="0">
                <a:ln w="0"/>
                <a:effectLst>
                  <a:outerShdw blurRad="38100" dist="19050" dir="2700000" algn="tl" rotWithShape="0">
                    <a:schemeClr val="dk1">
                      <a:alpha val="40000"/>
                    </a:schemeClr>
                  </a:outerShdw>
                </a:effectLst>
                <a:latin typeface="Google Sans"/>
              </a:rPr>
              <a:t>Good Quality of Water Impact Good Health. Good quality water means that it is not only safe for public consumption but also good for our health, as well as that of animals and plants, as it provides irreplaceable nutrients and benefits needed to </a:t>
            </a:r>
            <a:r>
              <a:rPr lang="en-US" i="0">
                <a:ln w="0"/>
                <a:effectLst>
                  <a:outerShdw blurRad="38100" dist="19050" dir="2700000" algn="tl" rotWithShape="0">
                    <a:schemeClr val="dk1">
                      <a:alpha val="40000"/>
                    </a:schemeClr>
                  </a:outerShdw>
                </a:effectLst>
                <a:latin typeface="Google Sans"/>
              </a:rPr>
              <a:t>survive.</a:t>
            </a:r>
          </a:p>
          <a:p>
            <a:endParaRPr lang="en-IN" dirty="0">
              <a:ln w="0"/>
              <a:effectLst>
                <a:outerShdw blurRad="38100" dist="19050" dir="2700000" algn="tl" rotWithShape="0">
                  <a:schemeClr val="dk1">
                    <a:alpha val="40000"/>
                  </a:schemeClr>
                </a:outerShdw>
              </a:effectLst>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432502C-4B38-1973-9A51-A67BE3DA90AB}"/>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235093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normAutofit/>
          </a:bodyPr>
          <a:lstStyle/>
          <a:p>
            <a:pPr algn="ctr"/>
            <a:r>
              <a:rPr lang="en-US" sz="4000" b="1" dirty="0">
                <a:latin typeface="Times New Roman" panose="02020603050405020304" charset="0"/>
                <a:cs typeface="Times New Roman" panose="02020603050405020304" charset="0"/>
              </a:rPr>
              <a:t>REFERENCES</a:t>
            </a:r>
          </a:p>
        </p:txBody>
      </p:sp>
      <p:sp>
        <p:nvSpPr>
          <p:cNvPr id="3" name="Content Placeholder 2"/>
          <p:cNvSpPr>
            <a:spLocks noGrp="1"/>
          </p:cNvSpPr>
          <p:nvPr>
            <p:ph idx="1"/>
          </p:nvPr>
        </p:nvSpPr>
        <p:spPr>
          <a:xfrm>
            <a:off x="1079243" y="1447800"/>
            <a:ext cx="10860092" cy="4556433"/>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7500"/>
          </a:bodyPr>
          <a:lstStyle/>
          <a:p>
            <a:r>
              <a:rPr lang="en-US" sz="2400" dirty="0">
                <a:latin typeface="Times New Roman" panose="02020603050405020304" charset="0"/>
                <a:cs typeface="Times New Roman" panose="02020603050405020304" charset="0"/>
              </a:rPr>
              <a:t> P. </a:t>
            </a:r>
            <a:r>
              <a:rPr lang="en-US" sz="2400" dirty="0" err="1">
                <a:latin typeface="Times New Roman" panose="02020603050405020304" charset="0"/>
                <a:cs typeface="Times New Roman" panose="02020603050405020304" charset="0"/>
              </a:rPr>
              <a:t>Zeilhofer</a:t>
            </a:r>
            <a:r>
              <a:rPr lang="en-US" sz="2400" dirty="0">
                <a:latin typeface="Times New Roman" panose="02020603050405020304" charset="0"/>
                <a:cs typeface="Times New Roman" panose="02020603050405020304" charset="0"/>
              </a:rPr>
              <a:t>, “GIS applications for mapping and spatial modeling of urban-use water quality: a case study in District of Cuiabá, Mato Grosso, Brazil,” Cad. </a:t>
            </a:r>
            <a:r>
              <a:rPr lang="en-US" sz="2400" dirty="0" err="1">
                <a:latin typeface="Times New Roman" panose="02020603050405020304" charset="0"/>
                <a:cs typeface="Times New Roman" panose="02020603050405020304" charset="0"/>
              </a:rPr>
              <a:t>Saúde</a:t>
            </a:r>
            <a:r>
              <a:rPr lang="en-US" sz="2400" dirty="0">
                <a:latin typeface="Times New Roman" panose="02020603050405020304" charset="0"/>
                <a:cs typeface="Times New Roman" panose="02020603050405020304" charset="0"/>
              </a:rPr>
              <a:t> …, vol. 23, no. 4, pp. 875–884, 2007. </a:t>
            </a:r>
          </a:p>
          <a:p>
            <a:r>
              <a:rPr lang="en-US" sz="2400" dirty="0">
                <a:latin typeface="Times New Roman" panose="02020603050405020304" charset="0"/>
                <a:cs typeface="Times New Roman" panose="02020603050405020304" charset="0"/>
              </a:rPr>
              <a:t> UN water, “Clean water for a healthy world,” Development, pp. 1–16, 2010.  K. Farrell-Poe, “Water Quality &amp; Monitoring,” pp. 1–18, 2000. </a:t>
            </a:r>
          </a:p>
          <a:p>
            <a:r>
              <a:rPr lang="en-US" sz="2400" dirty="0">
                <a:latin typeface="Times New Roman" panose="02020603050405020304" charset="0"/>
                <a:cs typeface="Times New Roman" panose="02020603050405020304" charset="0"/>
              </a:rPr>
              <a:t> T. Taskaya-Temizel and M. C. Casey, “A comparative study of autoregressive neural network hybrids,” Neural Networks, vol. 18, no. 5–6, pp. 781–789, 2005. </a:t>
            </a:r>
          </a:p>
          <a:p>
            <a:r>
              <a:rPr lang="en-US" sz="2400" dirty="0">
                <a:latin typeface="Times New Roman" panose="02020603050405020304" charset="0"/>
                <a:cs typeface="Times New Roman" panose="02020603050405020304" charset="0"/>
              </a:rPr>
              <a:t> C. N. Babu and B. E. Reddy, “A moving-average filter based hybrid ARIMA–ANN model for forecasting time series data,” Appl. Soft </a:t>
            </a:r>
            <a:r>
              <a:rPr lang="en-US" sz="2400" dirty="0" err="1">
                <a:latin typeface="Times New Roman" panose="02020603050405020304" charset="0"/>
                <a:cs typeface="Times New Roman" panose="02020603050405020304" charset="0"/>
              </a:rPr>
              <a:t>Comput</a:t>
            </a:r>
            <a:r>
              <a:rPr lang="en-US" sz="2400" dirty="0">
                <a:latin typeface="Times New Roman" panose="02020603050405020304" charset="0"/>
                <a:cs typeface="Times New Roman" panose="02020603050405020304" charset="0"/>
              </a:rPr>
              <a:t>., vol. 23, no. January 2016, pp. 27–38, 2014</a:t>
            </a:r>
          </a:p>
        </p:txBody>
      </p:sp>
      <p:sp>
        <p:nvSpPr>
          <p:cNvPr id="4" name="Rectangle 3">
            <a:extLst>
              <a:ext uri="{FF2B5EF4-FFF2-40B4-BE49-F238E27FC236}">
                <a16:creationId xmlns:a16="http://schemas.microsoft.com/office/drawing/2014/main" id="{CDF89097-F68C-0829-1081-A2CD2FFCE198}"/>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0ED14CEC-59D0-E3C4-3573-67F9AFBC3BAE}"/>
              </a:ext>
            </a:extLst>
          </p:cNvPr>
          <p:cNvSpPr>
            <a:spLocks noGrp="1"/>
          </p:cNvSpPr>
          <p:nvPr>
            <p:ph type="title"/>
          </p:nvPr>
        </p:nvSpPr>
        <p:spPr>
          <a:xfrm>
            <a:off x="1749188" y="2383906"/>
            <a:ext cx="9037093" cy="2761299"/>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p>
            <a:pPr algn="ctr">
              <a:lnSpc>
                <a:spcPct val="200000"/>
              </a:lnSpc>
            </a:pPr>
            <a:r>
              <a:rPr lang="en-IN"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Jokerman" panose="04090605060D06020702" pitchFamily="82" charset="0"/>
              </a:rPr>
              <a:t>THANK YOU</a:t>
            </a:r>
          </a:p>
        </p:txBody>
      </p:sp>
      <p:sp>
        <p:nvSpPr>
          <p:cNvPr id="2" name="Rectangle 1">
            <a:extLst>
              <a:ext uri="{FF2B5EF4-FFF2-40B4-BE49-F238E27FC236}">
                <a16:creationId xmlns:a16="http://schemas.microsoft.com/office/drawing/2014/main" id="{98A0834A-3FC7-0ABD-A639-E59539D53933}"/>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322004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unched Tape 5">
            <a:extLst>
              <a:ext uri="{FF2B5EF4-FFF2-40B4-BE49-F238E27FC236}">
                <a16:creationId xmlns:a16="http://schemas.microsoft.com/office/drawing/2014/main" id="{F27EBCC4-FAD6-BCA5-70EB-526CAA565ECD}"/>
              </a:ext>
            </a:extLst>
          </p:cNvPr>
          <p:cNvSpPr/>
          <p:nvPr/>
        </p:nvSpPr>
        <p:spPr>
          <a:xfrm>
            <a:off x="3252536" y="2502568"/>
            <a:ext cx="6059905" cy="2089484"/>
          </a:xfrm>
          <a:prstGeom prst="flowChartPunchedTap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scene3d>
            <a:camera prst="orthographicFront"/>
            <a:lightRig rig="threePt" dir="t"/>
          </a:scene3d>
          <a:sp3d>
            <a:bevelT w="152400" h="50800" prst="softRound"/>
          </a:sp3d>
        </p:spPr>
        <p:style>
          <a:lnRef idx="0">
            <a:scrgbClr r="0" g="0" b="0"/>
          </a:lnRef>
          <a:fillRef idx="0">
            <a:scrgbClr r="0" g="0" b="0"/>
          </a:fillRef>
          <a:effectRef idx="0">
            <a:scrgbClr r="0" g="0" b="0"/>
          </a:effectRef>
          <a:fontRef idx="minor">
            <a:schemeClr val="lt1"/>
          </a:fontRef>
        </p:style>
        <p:txBody>
          <a:bodyPr rtlCol="0" anchor="ctr">
            <a:sp3d extrusionH="57150">
              <a:bevelT w="38100" h="38100" prst="relaxedInset"/>
            </a:sp3d>
          </a:bodyPr>
          <a:lstStyle/>
          <a:p>
            <a:pPr algn="ctr"/>
            <a:r>
              <a:rPr lang="en-GB" altLang="en-US" sz="4400" b="1" dirty="0">
                <a:ln>
                  <a:solidFill>
                    <a:schemeClr val="tx1">
                      <a:lumMod val="95000"/>
                      <a:lumOff val="5000"/>
                    </a:schemeClr>
                  </a:solidFill>
                </a:ln>
                <a:solidFill>
                  <a:schemeClr val="bg1"/>
                </a:solidFill>
                <a:latin typeface="Times New Roman" panose="02020603050405020304" pitchFamily="18" charset="0"/>
                <a:cs typeface="Times New Roman" panose="02020603050405020304" pitchFamily="18" charset="0"/>
                <a:sym typeface="+mn-ea"/>
              </a:rPr>
              <a:t>INTRODUCTION</a:t>
            </a:r>
            <a:endParaRPr lang="en-IN" sz="4400" b="1" dirty="0">
              <a:ln>
                <a:solidFill>
                  <a:schemeClr val="tx1">
                    <a:lumMod val="95000"/>
                    <a:lumOff val="5000"/>
                  </a:schemeClr>
                </a:solidFill>
              </a:ln>
              <a:solidFill>
                <a:schemeClr val="bg1"/>
              </a:solidFill>
            </a:endParaRPr>
          </a:p>
        </p:txBody>
      </p:sp>
      <p:sp>
        <p:nvSpPr>
          <p:cNvPr id="2" name="Rectangle 1">
            <a:extLst>
              <a:ext uri="{FF2B5EF4-FFF2-40B4-BE49-F238E27FC236}">
                <a16:creationId xmlns:a16="http://schemas.microsoft.com/office/drawing/2014/main" id="{3006B8E1-AE79-FB32-5527-052AD9A9EDFD}"/>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6546" y="343373"/>
            <a:ext cx="8911687" cy="1280890"/>
          </a:xfrm>
        </p:spPr>
        <p:txBody>
          <a:bodyPr>
            <a:normAutofit/>
          </a:bodyPr>
          <a:lstStyle/>
          <a:p>
            <a:pPr algn="ctr"/>
            <a:r>
              <a:rPr lang="en-US" sz="4000" b="1" dirty="0">
                <a:latin typeface="Times New Roman" panose="02020603050405020304" charset="0"/>
                <a:cs typeface="Times New Roman" panose="02020603050405020304" charset="0"/>
                <a:sym typeface="+mn-ea"/>
              </a:rPr>
              <a:t>OBJECTIVE</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90600" y="1263316"/>
            <a:ext cx="11065990" cy="4803529"/>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7500"/>
          </a:bodyPr>
          <a:lstStyle/>
          <a:p>
            <a:r>
              <a:rPr lang="en-US" sz="2400" b="0" i="0" dirty="0">
                <a:solidFill>
                  <a:schemeClr val="tx1"/>
                </a:solidFill>
                <a:effectLst/>
                <a:latin typeface="+mj-lt"/>
                <a:cs typeface="Times New Roman" panose="02020603050405020304" pitchFamily="18" charset="0"/>
              </a:rPr>
              <a:t> our model predicts that the water is safe to drink or not using some parameters like Ph value, conductivity, hardness, etc.</a:t>
            </a:r>
            <a:endParaRPr lang="en-IN" sz="2400" dirty="0">
              <a:solidFill>
                <a:schemeClr val="tx1"/>
              </a:solidFill>
              <a:latin typeface="+mj-lt"/>
              <a:cs typeface="Times New Roman" panose="02020603050405020304" pitchFamily="18" charset="0"/>
            </a:endParaRPr>
          </a:p>
          <a:p>
            <a:r>
              <a:rPr lang="en-IN" sz="2400" dirty="0"/>
              <a:t>These are some major objective of water quality prediction</a:t>
            </a:r>
          </a:p>
          <a:p>
            <a:pPr lvl="2">
              <a:buFont typeface="Wingdings" panose="05000000000000000000" pitchFamily="2" charset="2"/>
              <a:buChar char="§"/>
            </a:pPr>
            <a:r>
              <a:rPr lang="en-IN" sz="2000" dirty="0"/>
              <a:t>Minimize pollution</a:t>
            </a:r>
          </a:p>
          <a:p>
            <a:pPr lvl="2">
              <a:buFont typeface="Wingdings" panose="05000000000000000000" pitchFamily="2" charset="2"/>
              <a:buChar char="§"/>
            </a:pPr>
            <a:r>
              <a:rPr lang="en-IN" sz="2000" dirty="0"/>
              <a:t>Save cost</a:t>
            </a:r>
          </a:p>
          <a:p>
            <a:pPr lvl="2">
              <a:buFont typeface="Wingdings" panose="05000000000000000000" pitchFamily="2" charset="2"/>
              <a:buChar char="§"/>
            </a:pPr>
            <a:r>
              <a:rPr lang="en-IN" sz="2000" dirty="0"/>
              <a:t>Reduce wastage </a:t>
            </a:r>
          </a:p>
          <a:p>
            <a:pPr lvl="2">
              <a:buFont typeface="Wingdings" panose="05000000000000000000" pitchFamily="2" charset="2"/>
              <a:buChar char="§"/>
            </a:pPr>
            <a:r>
              <a:rPr lang="en-IN" sz="2000" dirty="0"/>
              <a:t>Mitigate environmental degradation</a:t>
            </a:r>
          </a:p>
          <a:p>
            <a:pPr lvl="2">
              <a:buFont typeface="Wingdings" panose="05000000000000000000" pitchFamily="2" charset="2"/>
              <a:buChar char="§"/>
            </a:pPr>
            <a:r>
              <a:rPr lang="en-IN" sz="2000" dirty="0"/>
              <a:t>Improve public health</a:t>
            </a:r>
          </a:p>
          <a:p>
            <a:r>
              <a:rPr lang="en-US" sz="2400" dirty="0">
                <a:solidFill>
                  <a:schemeClr val="tx1"/>
                </a:solidFill>
                <a:latin typeface="+mj-lt"/>
              </a:rPr>
              <a:t>T</a:t>
            </a:r>
            <a:r>
              <a:rPr lang="en-US" sz="2400" b="0" i="0" dirty="0">
                <a:solidFill>
                  <a:schemeClr val="tx1"/>
                </a:solidFill>
                <a:effectLst/>
                <a:latin typeface="+mj-lt"/>
              </a:rPr>
              <a:t>o obtain quantitative information on the physical, chemical, and biological characteristics of water via statistical sampling </a:t>
            </a:r>
            <a:endParaRPr lang="en-US" sz="2400" dirty="0">
              <a:solidFill>
                <a:schemeClr val="tx1"/>
              </a:solidFill>
              <a:latin typeface="+mj-lt"/>
              <a:cs typeface="Times New Roman" panose="02020603050405020304" charset="0"/>
            </a:endParaRPr>
          </a:p>
        </p:txBody>
      </p:sp>
      <p:sp>
        <p:nvSpPr>
          <p:cNvPr id="4" name="Rectangle 3">
            <a:extLst>
              <a:ext uri="{FF2B5EF4-FFF2-40B4-BE49-F238E27FC236}">
                <a16:creationId xmlns:a16="http://schemas.microsoft.com/office/drawing/2014/main" id="{55518C1A-EB54-874E-C116-42F9ECE0B5EC}"/>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FC01CB-0CAF-D20D-56E0-76013387CD0F}"/>
              </a:ext>
            </a:extLst>
          </p:cNvPr>
          <p:cNvSpPr>
            <a:spLocks noGrp="1"/>
          </p:cNvSpPr>
          <p:nvPr>
            <p:ph type="title" idx="4294967295"/>
          </p:nvPr>
        </p:nvSpPr>
        <p:spPr>
          <a:xfrm>
            <a:off x="5156200" y="1837991"/>
            <a:ext cx="2768600" cy="590550"/>
          </a:xfrm>
        </p:spPr>
        <p:txBody>
          <a:bodyPr>
            <a:noAutofit/>
          </a:bodyPr>
          <a:lstStyle/>
          <a:p>
            <a:pPr algn="ctr"/>
            <a:r>
              <a:rPr lang="en-IN" sz="3600" b="1" dirty="0">
                <a:ln w="9525">
                  <a:solidFill>
                    <a:schemeClr val="bg1"/>
                  </a:solidFill>
                  <a:prstDash val="solid"/>
                </a:ln>
                <a:effectLst>
                  <a:outerShdw blurRad="12700" dist="38100" dir="2700000" algn="tl" rotWithShape="0">
                    <a:schemeClr val="bg1">
                      <a:lumMod val="50000"/>
                    </a:schemeClr>
                  </a:outerShdw>
                </a:effectLst>
              </a:rPr>
              <a:t>They are</a:t>
            </a:r>
          </a:p>
        </p:txBody>
      </p:sp>
      <p:sp>
        <p:nvSpPr>
          <p:cNvPr id="5" name="Thought Bubble: Cloud 4">
            <a:extLst>
              <a:ext uri="{FF2B5EF4-FFF2-40B4-BE49-F238E27FC236}">
                <a16:creationId xmlns:a16="http://schemas.microsoft.com/office/drawing/2014/main" id="{8A5CF045-F099-9BFF-B087-100317601FA3}"/>
              </a:ext>
            </a:extLst>
          </p:cNvPr>
          <p:cNvSpPr/>
          <p:nvPr/>
        </p:nvSpPr>
        <p:spPr>
          <a:xfrm>
            <a:off x="2078922" y="606993"/>
            <a:ext cx="3339148" cy="2461995"/>
          </a:xfrm>
          <a:prstGeom prst="cloudCallou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WHAT ARE THE WATER RELATED PROBLEMS</a:t>
            </a:r>
          </a:p>
        </p:txBody>
      </p:sp>
      <p:pic>
        <p:nvPicPr>
          <p:cNvPr id="6" name="Picture 4" descr="What are the effects of contaminated water on human health">
            <a:extLst>
              <a:ext uri="{FF2B5EF4-FFF2-40B4-BE49-F238E27FC236}">
                <a16:creationId xmlns:a16="http://schemas.microsoft.com/office/drawing/2014/main" id="{3DE6BD58-3CFD-B018-3938-0DA9699B75C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0859" t="19403" r="9929"/>
          <a:stretch/>
        </p:blipFill>
        <p:spPr bwMode="auto">
          <a:xfrm>
            <a:off x="7168256" y="3011223"/>
            <a:ext cx="4341954" cy="3003406"/>
          </a:xfrm>
          <a:prstGeom prst="roundRect">
            <a:avLst>
              <a:gd name="adj" fmla="val 16667"/>
            </a:avLst>
          </a:prstGeom>
          <a:ln>
            <a:noFill/>
          </a:ln>
          <a:effectLst>
            <a:outerShdw blurRad="63500" sx="102000" sy="102000" algn="c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7" name="Picture 6" descr="Thinking Gummy Monsters">
            <a:extLst>
              <a:ext uri="{FF2B5EF4-FFF2-40B4-BE49-F238E27FC236}">
                <a16:creationId xmlns:a16="http://schemas.microsoft.com/office/drawing/2014/main" id="{52E87417-CD1E-1C03-DA0C-74063C667F58}"/>
              </a:ext>
            </a:extLst>
          </p:cNvPr>
          <p:cNvPicPr>
            <a:picLocks noChangeAspect="1"/>
          </p:cNvPicPr>
          <p:nvPr/>
        </p:nvPicPr>
        <p:blipFill>
          <a:blip r:embed="rId3">
            <a:alphaModFix/>
          </a:blip>
          <a:stretch>
            <a:fillRect/>
          </a:stretch>
        </p:blipFill>
        <p:spPr>
          <a:xfrm>
            <a:off x="1315453" y="2931012"/>
            <a:ext cx="2019869" cy="2019869"/>
          </a:xfrm>
          <a:prstGeom prst="rect">
            <a:avLst/>
          </a:prstGeom>
        </p:spPr>
      </p:pic>
      <p:sp>
        <p:nvSpPr>
          <p:cNvPr id="3" name="Arrow: Bent 2">
            <a:extLst>
              <a:ext uri="{FF2B5EF4-FFF2-40B4-BE49-F238E27FC236}">
                <a16:creationId xmlns:a16="http://schemas.microsoft.com/office/drawing/2014/main" id="{028576F9-7895-7DFD-F5D7-85CAA58C7C75}"/>
              </a:ext>
            </a:extLst>
          </p:cNvPr>
          <p:cNvSpPr/>
          <p:nvPr/>
        </p:nvSpPr>
        <p:spPr>
          <a:xfrm rot="5400000">
            <a:off x="7864816" y="1916523"/>
            <a:ext cx="797745" cy="12312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Rectangle 1">
            <a:extLst>
              <a:ext uri="{FF2B5EF4-FFF2-40B4-BE49-F238E27FC236}">
                <a16:creationId xmlns:a16="http://schemas.microsoft.com/office/drawing/2014/main" id="{07A817D9-67CB-B1A3-5724-6680055DE847}"/>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275850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431" y="-10081"/>
            <a:ext cx="10515600" cy="1104957"/>
          </a:xfrm>
        </p:spPr>
        <p:txBody>
          <a:bodyPr>
            <a:normAutofit/>
          </a:bodyPr>
          <a:lstStyle/>
          <a:p>
            <a:pPr algn="ctr">
              <a:lnSpc>
                <a:spcPct val="150000"/>
              </a:lnSpc>
            </a:pPr>
            <a:r>
              <a:rPr lang="en-US" sz="4000" b="1" dirty="0">
                <a:latin typeface="Times New Roman" panose="02020603050405020304" charset="0"/>
                <a:cs typeface="Times New Roman" panose="02020603050405020304" charset="0"/>
              </a:rPr>
              <a:t>EXITING SYSTEM:</a:t>
            </a:r>
          </a:p>
        </p:txBody>
      </p:sp>
      <p:sp>
        <p:nvSpPr>
          <p:cNvPr id="3" name="Content Placeholder 2"/>
          <p:cNvSpPr>
            <a:spLocks noGrp="1"/>
          </p:cNvSpPr>
          <p:nvPr>
            <p:ph idx="1"/>
          </p:nvPr>
        </p:nvSpPr>
        <p:spPr>
          <a:xfrm>
            <a:off x="1311442" y="1299412"/>
            <a:ext cx="10561722" cy="5025188"/>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r>
              <a:rPr lang="en-US" sz="2200" dirty="0">
                <a:latin typeface="Times New Roman" panose="02020603050405020304" charset="0"/>
                <a:cs typeface="Times New Roman" panose="02020603050405020304" charset="0"/>
              </a:rPr>
              <a:t>The deteriorating quality of natural water resources like lakes, streams is one of the direst and most worrisome issues faced by humanity. The effects of un-clean water are far-reaching, impacting every aspect of life. Therefore, management of water resources is very crucial in order to optimize the quality of water.</a:t>
            </a:r>
          </a:p>
          <a:p>
            <a:r>
              <a:rPr lang="en-US" sz="2200" dirty="0">
                <a:latin typeface="Times New Roman" panose="02020603050405020304" charset="0"/>
                <a:cs typeface="Times New Roman" panose="02020603050405020304" charset="0"/>
              </a:rPr>
              <a:t>if we will predict the water before drinking then we can save our lives from the damage of contaminated water</a:t>
            </a:r>
          </a:p>
          <a:p>
            <a:r>
              <a:rPr lang="en-US" sz="2200" dirty="0">
                <a:latin typeface="Times New Roman" panose="02020603050405020304" charset="0"/>
                <a:cs typeface="Times New Roman" panose="02020603050405020304" charset="0"/>
              </a:rPr>
              <a:t>This issue has been addressed in many researches, but more work need to done in tearm of effectiveness of water, accuracy as well as usability of water</a:t>
            </a:r>
          </a:p>
          <a:p>
            <a:r>
              <a:rPr lang="en-US" sz="2200" dirty="0">
                <a:latin typeface="Times New Roman" panose="02020603050405020304" charset="0"/>
                <a:cs typeface="Times New Roman" panose="02020603050405020304" charset="0"/>
              </a:rPr>
              <a:t> The goal of this study is to develop a water quality prediction model with the help of water quality factors using </a:t>
            </a:r>
            <a:r>
              <a:rPr lang="en-GB" altLang="en-US" sz="2200" dirty="0">
                <a:latin typeface="Times New Roman" panose="02020603050405020304" charset="0"/>
                <a:cs typeface="Times New Roman" panose="02020603050405020304" charset="0"/>
              </a:rPr>
              <a:t>Convolutional</a:t>
            </a:r>
            <a:r>
              <a:rPr lang="en-US" sz="2200" dirty="0">
                <a:latin typeface="Times New Roman" panose="02020603050405020304" charset="0"/>
                <a:cs typeface="Times New Roman" panose="02020603050405020304" charset="0"/>
              </a:rPr>
              <a:t> Neural Network (ANN) and time-series analysis.</a:t>
            </a:r>
          </a:p>
        </p:txBody>
      </p:sp>
      <p:sp>
        <p:nvSpPr>
          <p:cNvPr id="4" name="Rectangle 3">
            <a:extLst>
              <a:ext uri="{FF2B5EF4-FFF2-40B4-BE49-F238E27FC236}">
                <a16:creationId xmlns:a16="http://schemas.microsoft.com/office/drawing/2014/main" id="{B4B026A1-8C43-F03D-0AB5-FFFED3881658}"/>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322" y="216566"/>
            <a:ext cx="9404723" cy="1066803"/>
          </a:xfrm>
        </p:spPr>
        <p:txBody>
          <a:bodyPr>
            <a:normAutofit/>
          </a:bodyPr>
          <a:lstStyle/>
          <a:p>
            <a:pPr algn="ctr">
              <a:lnSpc>
                <a:spcPct val="150000"/>
              </a:lnSpc>
            </a:pPr>
            <a:r>
              <a:rPr lang="en-US" sz="4000" b="1" dirty="0">
                <a:latin typeface="Times New Roman" panose="02020603050405020304" pitchFamily="18" charset="0"/>
                <a:cs typeface="Times New Roman" panose="02020603050405020304" pitchFamily="18" charset="0"/>
              </a:rPr>
              <a:t>LITERATURE REVIEW</a:t>
            </a:r>
          </a:p>
        </p:txBody>
      </p:sp>
      <p:graphicFrame>
        <p:nvGraphicFramePr>
          <p:cNvPr id="3" name="Content Placeholder 3">
            <a:extLst>
              <a:ext uri="{FF2B5EF4-FFF2-40B4-BE49-F238E27FC236}">
                <a16:creationId xmlns:a16="http://schemas.microsoft.com/office/drawing/2014/main" id="{7EDFBF89-DE05-53B6-305E-FD850F42F52F}"/>
              </a:ext>
            </a:extLst>
          </p:cNvPr>
          <p:cNvGraphicFramePr>
            <a:graphicFrameLocks/>
          </p:cNvGraphicFramePr>
          <p:nvPr>
            <p:extLst>
              <p:ext uri="{D42A27DB-BD31-4B8C-83A1-F6EECF244321}">
                <p14:modId xmlns:p14="http://schemas.microsoft.com/office/powerpoint/2010/main" val="1694623121"/>
              </p:ext>
            </p:extLst>
          </p:nvPr>
        </p:nvGraphicFramePr>
        <p:xfrm>
          <a:off x="557462" y="1283369"/>
          <a:ext cx="11496705" cy="5205663"/>
        </p:xfrm>
        <a:graphic>
          <a:graphicData uri="http://schemas.openxmlformats.org/drawingml/2006/table">
            <a:tbl>
              <a:tblPr firstRow="1" bandRow="1">
                <a:tableStyleId>{21E4AEA4-8DFA-4A89-87EB-49C32662AFE0}</a:tableStyleId>
              </a:tblPr>
              <a:tblGrid>
                <a:gridCol w="461595">
                  <a:extLst>
                    <a:ext uri="{9D8B030D-6E8A-4147-A177-3AD203B41FA5}">
                      <a16:colId xmlns:a16="http://schemas.microsoft.com/office/drawing/2014/main" val="20000"/>
                    </a:ext>
                  </a:extLst>
                </a:gridCol>
                <a:gridCol w="1094950">
                  <a:extLst>
                    <a:ext uri="{9D8B030D-6E8A-4147-A177-3AD203B41FA5}">
                      <a16:colId xmlns:a16="http://schemas.microsoft.com/office/drawing/2014/main" val="2761245448"/>
                    </a:ext>
                  </a:extLst>
                </a:gridCol>
                <a:gridCol w="2444826">
                  <a:extLst>
                    <a:ext uri="{9D8B030D-6E8A-4147-A177-3AD203B41FA5}">
                      <a16:colId xmlns:a16="http://schemas.microsoft.com/office/drawing/2014/main" val="20001"/>
                    </a:ext>
                  </a:extLst>
                </a:gridCol>
                <a:gridCol w="735062">
                  <a:extLst>
                    <a:ext uri="{9D8B030D-6E8A-4147-A177-3AD203B41FA5}">
                      <a16:colId xmlns:a16="http://schemas.microsoft.com/office/drawing/2014/main" val="20002"/>
                    </a:ext>
                  </a:extLst>
                </a:gridCol>
                <a:gridCol w="3671476">
                  <a:extLst>
                    <a:ext uri="{9D8B030D-6E8A-4147-A177-3AD203B41FA5}">
                      <a16:colId xmlns:a16="http://schemas.microsoft.com/office/drawing/2014/main" val="20003"/>
                    </a:ext>
                  </a:extLst>
                </a:gridCol>
                <a:gridCol w="1397723">
                  <a:extLst>
                    <a:ext uri="{9D8B030D-6E8A-4147-A177-3AD203B41FA5}">
                      <a16:colId xmlns:a16="http://schemas.microsoft.com/office/drawing/2014/main" val="4141453268"/>
                    </a:ext>
                  </a:extLst>
                </a:gridCol>
                <a:gridCol w="1691073">
                  <a:extLst>
                    <a:ext uri="{9D8B030D-6E8A-4147-A177-3AD203B41FA5}">
                      <a16:colId xmlns:a16="http://schemas.microsoft.com/office/drawing/2014/main" val="2758040100"/>
                    </a:ext>
                  </a:extLst>
                </a:gridCol>
              </a:tblGrid>
              <a:tr h="680186">
                <a:tc>
                  <a:txBody>
                    <a:bodyPr/>
                    <a:lstStyle/>
                    <a:p>
                      <a:pPr algn="ctr">
                        <a:buNone/>
                      </a:pPr>
                      <a:r>
                        <a:rPr lang="en-US" sz="1100" dirty="0"/>
                        <a:t>S:NO</a:t>
                      </a:r>
                      <a:endParaRPr lang="en-US" sz="1100" dirty="0">
                        <a:latin typeface="Times New Roman" panose="02020603050405020304" pitchFamily="18" charset="0"/>
                        <a:cs typeface="Times New Roman" panose="02020603050405020304" pitchFamily="18" charset="0"/>
                      </a:endParaRPr>
                    </a:p>
                  </a:txBody>
                  <a:tcPr/>
                </a:tc>
                <a:tc>
                  <a:txBody>
                    <a:bodyPr/>
                    <a:lstStyle/>
                    <a:p>
                      <a:pPr algn="ctr">
                        <a:buNone/>
                      </a:pPr>
                      <a:r>
                        <a:rPr lang="en-US" sz="1100" dirty="0"/>
                        <a:t>AUTHOR</a:t>
                      </a:r>
                      <a:endParaRPr lang="en-US" sz="1100" dirty="0">
                        <a:latin typeface="Times New Roman" panose="02020603050405020304" pitchFamily="18" charset="0"/>
                        <a:cs typeface="Times New Roman" panose="02020603050405020304" pitchFamily="18" charset="0"/>
                      </a:endParaRPr>
                    </a:p>
                  </a:txBody>
                  <a:tcPr/>
                </a:tc>
                <a:tc>
                  <a:txBody>
                    <a:bodyPr/>
                    <a:lstStyle/>
                    <a:p>
                      <a:pPr algn="ctr">
                        <a:buNone/>
                      </a:pPr>
                      <a:r>
                        <a:rPr lang="en-US" sz="1100" dirty="0"/>
                        <a:t>TITLE</a:t>
                      </a:r>
                      <a:endParaRPr lang="en-US" sz="1100" dirty="0">
                        <a:latin typeface="Times New Roman" panose="02020603050405020304" pitchFamily="18" charset="0"/>
                        <a:cs typeface="Times New Roman" panose="02020603050405020304" pitchFamily="18" charset="0"/>
                      </a:endParaRPr>
                    </a:p>
                  </a:txBody>
                  <a:tcPr/>
                </a:tc>
                <a:tc>
                  <a:txBody>
                    <a:bodyPr/>
                    <a:lstStyle/>
                    <a:p>
                      <a:pPr algn="ctr">
                        <a:buNone/>
                      </a:pPr>
                      <a:r>
                        <a:rPr lang="en-US" sz="1100" dirty="0"/>
                        <a:t>YEAR</a:t>
                      </a:r>
                      <a:endParaRPr lang="en-US" sz="1100" dirty="0">
                        <a:latin typeface="Times New Roman" panose="02020603050405020304" pitchFamily="18" charset="0"/>
                        <a:cs typeface="Times New Roman" panose="02020603050405020304" pitchFamily="18" charset="0"/>
                      </a:endParaRPr>
                    </a:p>
                  </a:txBody>
                  <a:tcPr/>
                </a:tc>
                <a:tc>
                  <a:txBody>
                    <a:bodyPr/>
                    <a:lstStyle/>
                    <a:p>
                      <a:pPr algn="ctr">
                        <a:buNone/>
                      </a:pPr>
                      <a:r>
                        <a:rPr lang="en-US" sz="1100" dirty="0"/>
                        <a:t>DISCRIPTION</a:t>
                      </a:r>
                      <a:endParaRPr lang="en-US" sz="1100" dirty="0">
                        <a:latin typeface="Times New Roman" panose="02020603050405020304" pitchFamily="18" charset="0"/>
                        <a:cs typeface="Times New Roman" panose="02020603050405020304" pitchFamily="18" charset="0"/>
                      </a:endParaRPr>
                    </a:p>
                  </a:txBody>
                  <a:tcPr/>
                </a:tc>
                <a:tc>
                  <a:txBody>
                    <a:bodyPr/>
                    <a:lstStyle/>
                    <a:p>
                      <a:pPr algn="ctr">
                        <a:buNone/>
                      </a:pPr>
                      <a:r>
                        <a:rPr lang="en-US" sz="1100" dirty="0"/>
                        <a:t>ADVANTAGES</a:t>
                      </a:r>
                      <a:endParaRPr lang="en-US" sz="1100" dirty="0">
                        <a:latin typeface="Times New Roman" panose="02020603050405020304" pitchFamily="18" charset="0"/>
                        <a:cs typeface="Times New Roman" panose="02020603050405020304" pitchFamily="18" charset="0"/>
                      </a:endParaRPr>
                    </a:p>
                  </a:txBody>
                  <a:tcPr/>
                </a:tc>
                <a:tc>
                  <a:txBody>
                    <a:bodyPr/>
                    <a:lstStyle/>
                    <a:p>
                      <a:pPr algn="ctr">
                        <a:buNone/>
                      </a:pPr>
                      <a:r>
                        <a:rPr lang="en-US" sz="1100" dirty="0"/>
                        <a:t>DISADVANTAGES</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872319">
                <a:tc>
                  <a:txBody>
                    <a:bodyPr/>
                    <a:lstStyle/>
                    <a:p>
                      <a:pPr>
                        <a:buNone/>
                      </a:pPr>
                      <a:r>
                        <a:rPr lang="en-US" sz="1400" dirty="0"/>
                        <a:t>1</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IN" sz="1400" dirty="0"/>
                        <a:t>M. Awais, B. Aslam</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Assessing nitrate contamination risks in groundwater: A machine learning approach</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IN" sz="1400" dirty="0"/>
                        <a:t>Oct. 2021</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Examining the results of the models showed that all of them had some over-estimation properties. By evaluating the results of the models based on the DDR index, it was found that the lowest DDR value was related to the performance of the SVM model.</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rPr>
                        <a:t>to improve the accuracy of water quality prediction</a:t>
                      </a:r>
                    </a:p>
                    <a:p>
                      <a:pPr>
                        <a:buNone/>
                      </a:pP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Pre-processing techniques not satisfied</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653158">
                <a:tc>
                  <a:txBody>
                    <a:bodyPr/>
                    <a:lstStyle/>
                    <a:p>
                      <a:pPr>
                        <a:buNone/>
                      </a:pPr>
                      <a:r>
                        <a:rPr lang="en-US" sz="1400" dirty="0"/>
                        <a:t>2</a:t>
                      </a:r>
                      <a:endParaRPr lang="en-US" sz="1400" dirty="0">
                        <a:latin typeface="Times New Roman" panose="02020603050405020304" pitchFamily="18" charset="0"/>
                        <a:cs typeface="Times New Roman" panose="02020603050405020304" pitchFamily="18" charset="0"/>
                      </a:endParaRPr>
                    </a:p>
                  </a:txBody>
                  <a:tcPr/>
                </a:tc>
                <a:tc>
                  <a:txBody>
                    <a:bodyPr/>
                    <a:lstStyle/>
                    <a:p>
                      <a:pPr fontAlgn="base"/>
                      <a:r>
                        <a:rPr lang="en-IN" sz="1400" dirty="0"/>
                        <a:t>S. Khalid, M. Shahid</a:t>
                      </a: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fontAlgn="base"/>
                      <a:r>
                        <a:rPr lang="en-US" sz="1400" dirty="0"/>
                        <a:t>A review of environmental contamination and health risk assessment of wastewater use for crop irrigation with a focus on low and high-income countries</a:t>
                      </a:r>
                      <a:endParaRPr lang="en-US" sz="14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IN" sz="1400" dirty="0"/>
                        <a:t>May 2018</a:t>
                      </a:r>
                      <a:endParaRPr lang="en-US" sz="1400" b="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In this review, we describe the cases in which machine learning algorithms have been applied to evaluate the water quality in different water environments, such as surface water, groundwater, drinking water, sewage, and seawater. Furthermore, we propose possible future applications of machine learning approaches to water environments.</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Techniques are very strong</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Low accuracy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FAD93994-270D-F619-044F-8D98D5A66E6B}"/>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D449B75-594A-FDAB-5D71-0E342F52CF4A}"/>
              </a:ext>
            </a:extLst>
          </p:cNvPr>
          <p:cNvSpPr>
            <a:spLocks noGrp="1"/>
          </p:cNvSpPr>
          <p:nvPr>
            <p:ph type="title"/>
          </p:nvPr>
        </p:nvSpPr>
        <p:spPr>
          <a:xfrm>
            <a:off x="641213" y="0"/>
            <a:ext cx="10515600" cy="727401"/>
          </a:xfrm>
        </p:spPr>
        <p:txBody>
          <a:bodyPr>
            <a:normAutofit/>
          </a:bodyPr>
          <a:lstStyle/>
          <a:p>
            <a:pPr algn="ctr"/>
            <a:r>
              <a:rPr lang="en-US" sz="4000" b="1" dirty="0">
                <a:latin typeface="Times New Roman" panose="02020603050405020304" pitchFamily="18" charset="0"/>
                <a:cs typeface="Times New Roman" panose="02020603050405020304" pitchFamily="18" charset="0"/>
              </a:rPr>
              <a:t>LITERATURE REVIEW</a:t>
            </a:r>
            <a:endParaRPr lang="en-US" sz="4000" dirty="0"/>
          </a:p>
        </p:txBody>
      </p:sp>
      <p:graphicFrame>
        <p:nvGraphicFramePr>
          <p:cNvPr id="4" name="Content Placeholder 3">
            <a:extLst>
              <a:ext uri="{FF2B5EF4-FFF2-40B4-BE49-F238E27FC236}">
                <a16:creationId xmlns:a16="http://schemas.microsoft.com/office/drawing/2014/main" id="{CAE8AD50-B765-079D-DED5-F70799FB7AF0}"/>
              </a:ext>
            </a:extLst>
          </p:cNvPr>
          <p:cNvGraphicFramePr>
            <a:graphicFrameLocks/>
          </p:cNvGraphicFramePr>
          <p:nvPr>
            <p:extLst>
              <p:ext uri="{D42A27DB-BD31-4B8C-83A1-F6EECF244321}">
                <p14:modId xmlns:p14="http://schemas.microsoft.com/office/powerpoint/2010/main" val="3508685865"/>
              </p:ext>
            </p:extLst>
          </p:nvPr>
        </p:nvGraphicFramePr>
        <p:xfrm>
          <a:off x="737936" y="1379962"/>
          <a:ext cx="11057022" cy="5252153"/>
        </p:xfrm>
        <a:graphic>
          <a:graphicData uri="http://schemas.openxmlformats.org/drawingml/2006/table">
            <a:tbl>
              <a:tblPr firstRow="1" bandRow="1">
                <a:tableStyleId>{21E4AEA4-8DFA-4A89-87EB-49C32662AFE0}</a:tableStyleId>
              </a:tblPr>
              <a:tblGrid>
                <a:gridCol w="535414">
                  <a:extLst>
                    <a:ext uri="{9D8B030D-6E8A-4147-A177-3AD203B41FA5}">
                      <a16:colId xmlns:a16="http://schemas.microsoft.com/office/drawing/2014/main" val="20000"/>
                    </a:ext>
                  </a:extLst>
                </a:gridCol>
                <a:gridCol w="1259293">
                  <a:extLst>
                    <a:ext uri="{9D8B030D-6E8A-4147-A177-3AD203B41FA5}">
                      <a16:colId xmlns:a16="http://schemas.microsoft.com/office/drawing/2014/main" val="2057515878"/>
                    </a:ext>
                  </a:extLst>
                </a:gridCol>
                <a:gridCol w="1944623">
                  <a:extLst>
                    <a:ext uri="{9D8B030D-6E8A-4147-A177-3AD203B41FA5}">
                      <a16:colId xmlns:a16="http://schemas.microsoft.com/office/drawing/2014/main" val="20001"/>
                    </a:ext>
                  </a:extLst>
                </a:gridCol>
                <a:gridCol w="614765">
                  <a:extLst>
                    <a:ext uri="{9D8B030D-6E8A-4147-A177-3AD203B41FA5}">
                      <a16:colId xmlns:a16="http://schemas.microsoft.com/office/drawing/2014/main" val="20002"/>
                    </a:ext>
                  </a:extLst>
                </a:gridCol>
                <a:gridCol w="3899842">
                  <a:extLst>
                    <a:ext uri="{9D8B030D-6E8A-4147-A177-3AD203B41FA5}">
                      <a16:colId xmlns:a16="http://schemas.microsoft.com/office/drawing/2014/main" val="20003"/>
                    </a:ext>
                  </a:extLst>
                </a:gridCol>
                <a:gridCol w="1336392">
                  <a:extLst>
                    <a:ext uri="{9D8B030D-6E8A-4147-A177-3AD203B41FA5}">
                      <a16:colId xmlns:a16="http://schemas.microsoft.com/office/drawing/2014/main" val="738978814"/>
                    </a:ext>
                  </a:extLst>
                </a:gridCol>
                <a:gridCol w="1466693">
                  <a:extLst>
                    <a:ext uri="{9D8B030D-6E8A-4147-A177-3AD203B41FA5}">
                      <a16:colId xmlns:a16="http://schemas.microsoft.com/office/drawing/2014/main" val="2065139382"/>
                    </a:ext>
                  </a:extLst>
                </a:gridCol>
              </a:tblGrid>
              <a:tr h="415986">
                <a:tc>
                  <a:txBody>
                    <a:bodyPr/>
                    <a:lstStyle/>
                    <a:p>
                      <a:pPr>
                        <a:buNone/>
                      </a:pPr>
                      <a:r>
                        <a:rPr lang="en-US" sz="1100" dirty="0"/>
                        <a:t>SNO</a:t>
                      </a:r>
                      <a:endParaRPr lang="en-US" sz="1100" dirty="0">
                        <a:latin typeface="Times New Roman" panose="02020603050405020304" pitchFamily="18" charset="0"/>
                        <a:cs typeface="Times New Roman" panose="02020603050405020304" pitchFamily="18" charset="0"/>
                      </a:endParaRPr>
                    </a:p>
                  </a:txBody>
                  <a:tcPr/>
                </a:tc>
                <a:tc>
                  <a:txBody>
                    <a:bodyPr/>
                    <a:lstStyle/>
                    <a:p>
                      <a:pPr>
                        <a:buNone/>
                      </a:pPr>
                      <a:r>
                        <a:rPr lang="en-US" sz="1100" dirty="0"/>
                        <a:t>AUTHOUR</a:t>
                      </a:r>
                      <a:endParaRPr lang="en-US" sz="1100" dirty="0">
                        <a:latin typeface="Times New Roman" panose="02020603050405020304" pitchFamily="18" charset="0"/>
                        <a:cs typeface="Times New Roman" panose="02020603050405020304" pitchFamily="18" charset="0"/>
                      </a:endParaRPr>
                    </a:p>
                  </a:txBody>
                  <a:tcPr/>
                </a:tc>
                <a:tc>
                  <a:txBody>
                    <a:bodyPr/>
                    <a:lstStyle/>
                    <a:p>
                      <a:pPr>
                        <a:buNone/>
                      </a:pPr>
                      <a:r>
                        <a:rPr lang="en-US" sz="1100" dirty="0"/>
                        <a:t>TITLE</a:t>
                      </a:r>
                      <a:endParaRPr lang="en-US" sz="1100" dirty="0">
                        <a:latin typeface="Times New Roman" panose="02020603050405020304" pitchFamily="18" charset="0"/>
                        <a:cs typeface="Times New Roman" panose="02020603050405020304" pitchFamily="18" charset="0"/>
                      </a:endParaRPr>
                    </a:p>
                  </a:txBody>
                  <a:tcPr/>
                </a:tc>
                <a:tc>
                  <a:txBody>
                    <a:bodyPr/>
                    <a:lstStyle/>
                    <a:p>
                      <a:pPr>
                        <a:buNone/>
                      </a:pPr>
                      <a:r>
                        <a:rPr lang="en-US" sz="1100"/>
                        <a:t>YEAR</a:t>
                      </a:r>
                      <a:endParaRPr lang="en-US" sz="1100">
                        <a:latin typeface="Times New Roman" panose="02020603050405020304" pitchFamily="18" charset="0"/>
                        <a:cs typeface="Times New Roman" panose="02020603050405020304" pitchFamily="18" charset="0"/>
                      </a:endParaRPr>
                    </a:p>
                  </a:txBody>
                  <a:tcPr/>
                </a:tc>
                <a:tc>
                  <a:txBody>
                    <a:bodyPr/>
                    <a:lstStyle/>
                    <a:p>
                      <a:pPr>
                        <a:buNone/>
                      </a:pPr>
                      <a:r>
                        <a:rPr lang="en-US" sz="1100" dirty="0"/>
                        <a:t>DISCRIPTION</a:t>
                      </a:r>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ADVANTAGES</a:t>
                      </a:r>
                    </a:p>
                    <a:p>
                      <a:pPr>
                        <a:buNone/>
                      </a:pPr>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DISADVANTAGES</a:t>
                      </a:r>
                    </a:p>
                    <a:p>
                      <a:pPr>
                        <a:buNone/>
                      </a:pP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079928">
                <a:tc>
                  <a:txBody>
                    <a:bodyPr/>
                    <a:lstStyle/>
                    <a:p>
                      <a:pPr>
                        <a:buNone/>
                      </a:pPr>
                      <a:r>
                        <a:rPr lang="en-US" sz="1400"/>
                        <a:t>3</a:t>
                      </a:r>
                      <a:endParaRPr lang="en-US" sz="1400">
                        <a:latin typeface="Times New Roman" panose="02020603050405020304" pitchFamily="18" charset="0"/>
                        <a:cs typeface="Times New Roman" panose="02020603050405020304" pitchFamily="18" charset="0"/>
                      </a:endParaRPr>
                    </a:p>
                  </a:txBody>
                  <a:tcPr/>
                </a:tc>
                <a:tc>
                  <a:txBody>
                    <a:bodyPr/>
                    <a:lstStyle/>
                    <a:p>
                      <a:pPr fontAlgn="base"/>
                      <a:r>
                        <a:rPr lang="en-IN" sz="1400" dirty="0"/>
                        <a:t>K. F. Fung,</a:t>
                      </a:r>
                    </a:p>
                    <a:p>
                      <a:pPr fontAlgn="base"/>
                      <a:r>
                        <a:rPr lang="en-IN" sz="1400" dirty="0"/>
                        <a:t>Y. F. Huang</a:t>
                      </a: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fontAlgn="base"/>
                      <a:r>
                        <a:rPr lang="en-US" sz="1400" dirty="0"/>
                        <a:t>Improved SVR machine learning models for agricultural drought prediction at downstream of </a:t>
                      </a:r>
                      <a:r>
                        <a:rPr lang="en-US" sz="1400" dirty="0" err="1"/>
                        <a:t>langat</a:t>
                      </a:r>
                      <a:r>
                        <a:rPr lang="en-US" sz="1400" dirty="0"/>
                        <a:t> river basin, Malaysia</a:t>
                      </a:r>
                      <a:endParaRPr lang="en-US" sz="1400" i="0" dirty="0">
                        <a:latin typeface="Times New Roman" panose="02020603050405020304" pitchFamily="18" charset="0"/>
                        <a:cs typeface="Times New Roman" panose="02020603050405020304" pitchFamily="18" charset="0"/>
                      </a:endParaRPr>
                    </a:p>
                  </a:txBody>
                  <a:tcPr/>
                </a:tc>
                <a:tc>
                  <a:txBody>
                    <a:bodyPr/>
                    <a:lstStyle/>
                    <a:p>
                      <a:pPr>
                        <a:buNone/>
                      </a:pPr>
                      <a:r>
                        <a:rPr lang="en-IN" sz="1400" dirty="0"/>
                        <a:t>Dec. 2020</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water quality prediction using machine learning techniques. In this technique, our model predicts that the water is safe to drink or not using some parameters like Ph value, conductivity, hardness</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It’s providing above 70% accuracy</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Not a web based application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745505">
                <a:tc>
                  <a:txBody>
                    <a:bodyPr/>
                    <a:lstStyle/>
                    <a:p>
                      <a:pPr>
                        <a:buNone/>
                      </a:pPr>
                      <a:r>
                        <a:rPr lang="en-US" sz="1400" dirty="0"/>
                        <a:t>4</a:t>
                      </a:r>
                      <a:endParaRPr lang="en-US" sz="1400" dirty="0">
                        <a:latin typeface="Times New Roman" panose="02020603050405020304" pitchFamily="18" charset="0"/>
                        <a:cs typeface="Times New Roman" panose="02020603050405020304" pitchFamily="18" charset="0"/>
                      </a:endParaRPr>
                    </a:p>
                  </a:txBody>
                  <a:tcPr/>
                </a:tc>
                <a:tc>
                  <a:txBody>
                    <a:bodyPr/>
                    <a:lstStyle/>
                    <a:p>
                      <a:pPr fontAlgn="base"/>
                      <a:r>
                        <a:rPr lang="en-IN" sz="1400" dirty="0"/>
                        <a:t>D. T. Bui, </a:t>
                      </a:r>
                    </a:p>
                    <a:p>
                      <a:pPr fontAlgn="base"/>
                      <a:r>
                        <a:rPr lang="en-IN" sz="1400" dirty="0" err="1"/>
                        <a:t>K.Khosravi</a:t>
                      </a:r>
                      <a:r>
                        <a:rPr lang="en-IN" sz="1400" dirty="0"/>
                        <a:t>,</a:t>
                      </a:r>
                      <a:endParaRPr lang="es-ES"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fontAlgn="base"/>
                      <a:r>
                        <a:rPr lang="en-US" sz="1400" dirty="0"/>
                        <a:t>Improving prediction of water quality indices using novel hybrid machine-learning algorithms</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buNone/>
                      </a:pPr>
                      <a:r>
                        <a:rPr lang="en-IN" sz="1400" dirty="0"/>
                        <a:t>Jun. 2020</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To estimate the water quality class, the paper</a:t>
                      </a:r>
                    </a:p>
                    <a:p>
                      <a:pPr>
                        <a:buNone/>
                      </a:pPr>
                      <a:r>
                        <a:rPr lang="en-US" sz="1400" dirty="0"/>
                        <a:t>used two types of classification algorithms: Decision Tree (DT) and K- Nearest Neighbor (KNN). Experiments</a:t>
                      </a:r>
                    </a:p>
                    <a:p>
                      <a:pPr>
                        <a:buNone/>
                      </a:pPr>
                      <a:r>
                        <a:rPr lang="en-US" sz="1400" dirty="0"/>
                        <a:t>were carried out utilizing a real dataset containing information from various locations around Andhra Pradesh,</a:t>
                      </a:r>
                    </a:p>
                    <a:p>
                      <a:pPr>
                        <a:buNone/>
                      </a:pPr>
                      <a:r>
                        <a:rPr lang="en-US" sz="1400" dirty="0"/>
                        <a:t>as well as a synthetic dataset generated at random using parameters</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Web based application</a:t>
                      </a:r>
                      <a:endParaRPr lang="en-US"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dirty="0"/>
                        <a:t>Low accuracy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2" name="Rectangle 1">
            <a:extLst>
              <a:ext uri="{FF2B5EF4-FFF2-40B4-BE49-F238E27FC236}">
                <a16:creationId xmlns:a16="http://schemas.microsoft.com/office/drawing/2014/main" id="{54ED985A-F4EE-DE68-CCD0-0B4472EF19CB}"/>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extLst>
      <p:ext uri="{BB962C8B-B14F-4D97-AF65-F5344CB8AC3E}">
        <p14:creationId xmlns:p14="http://schemas.microsoft.com/office/powerpoint/2010/main" val="411403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378" y="547910"/>
            <a:ext cx="8911687" cy="1280890"/>
          </a:xfrm>
        </p:spPr>
        <p:txBody>
          <a:bodyPr>
            <a:normAutofit/>
          </a:bodyPr>
          <a:lstStyle/>
          <a:p>
            <a:pPr algn="ctr"/>
            <a:r>
              <a:rPr lang="en-US" sz="4000" b="1" dirty="0">
                <a:latin typeface="Times New Roman" panose="02020603050405020304" charset="0"/>
                <a:cs typeface="Times New Roman" panose="02020603050405020304" charset="0"/>
              </a:rPr>
              <a:t>PROPOSED SYSTEM</a:t>
            </a:r>
          </a:p>
        </p:txBody>
      </p:sp>
      <p:sp>
        <p:nvSpPr>
          <p:cNvPr id="3" name="Content Placeholder 2"/>
          <p:cNvSpPr>
            <a:spLocks noGrp="1"/>
          </p:cNvSpPr>
          <p:nvPr>
            <p:ph idx="1"/>
          </p:nvPr>
        </p:nvSpPr>
        <p:spPr>
          <a:xfrm>
            <a:off x="1172471" y="1407381"/>
            <a:ext cx="10855096" cy="5168348"/>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lnSpcReduction="10000"/>
          </a:bodyPr>
          <a:lstStyle/>
          <a:p>
            <a:r>
              <a:rPr lang="en-US" sz="2400" dirty="0">
                <a:latin typeface="Times New Roman" panose="02020603050405020304" pitchFamily="18" charset="0"/>
                <a:cs typeface="Times New Roman" panose="02020603050405020304" pitchFamily="18" charset="0"/>
              </a:rPr>
              <a:t>We are using real dataset from the water treatment station for analysis of the of the famous classification namely,</a:t>
            </a:r>
          </a:p>
          <a:p>
            <a:pPr lvl="6">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mn-ea"/>
              </a:rPr>
              <a:t>Decision Tree</a:t>
            </a:r>
          </a:p>
          <a:p>
            <a:pPr lvl="6">
              <a:buFont typeface="Arial" panose="020B0604020202020204" pitchFamily="34" charset="0"/>
              <a:buChar char="•"/>
            </a:pPr>
            <a:r>
              <a:rPr lang="en-GB" altLang="en-US" sz="2200" dirty="0">
                <a:latin typeface="Times New Roman" panose="02020603050405020304" pitchFamily="18" charset="0"/>
                <a:cs typeface="Times New Roman" panose="02020603050405020304" pitchFamily="18" charset="0"/>
                <a:sym typeface="+mn-ea"/>
              </a:rPr>
              <a:t> Random Forest</a:t>
            </a:r>
          </a:p>
          <a:p>
            <a:pPr lvl="6">
              <a:buFont typeface="Arial" panose="020B0604020202020204" pitchFamily="34" charset="0"/>
              <a:buChar char="•"/>
            </a:pPr>
            <a:r>
              <a:rPr lang="en-GB" altLang="en-US" sz="2200" dirty="0">
                <a:latin typeface="Times New Roman" panose="02020603050405020304" pitchFamily="18" charset="0"/>
                <a:cs typeface="Times New Roman" panose="02020603050405020304" pitchFamily="18" charset="0"/>
                <a:sym typeface="+mn-ea"/>
              </a:rPr>
              <a:t> B</a:t>
            </a:r>
            <a:r>
              <a:rPr lang="en-US" sz="2200" dirty="0">
                <a:latin typeface="Times New Roman" panose="02020603050405020304" pitchFamily="18" charset="0"/>
                <a:cs typeface="Times New Roman" panose="02020603050405020304" pitchFamily="18" charset="0"/>
                <a:sym typeface="+mn-ea"/>
              </a:rPr>
              <a:t>agged Tree </a:t>
            </a:r>
            <a:r>
              <a:rPr lang="en-GB" altLang="en-US" sz="2200" dirty="0">
                <a:latin typeface="Times New Roman" panose="02020603050405020304" pitchFamily="18" charset="0"/>
                <a:cs typeface="Times New Roman" panose="02020603050405020304" pitchFamily="18" charset="0"/>
                <a:sym typeface="+mn-ea"/>
              </a:rPr>
              <a:t>M</a:t>
            </a:r>
            <a:r>
              <a:rPr lang="en-US" sz="2200" dirty="0" err="1">
                <a:latin typeface="Times New Roman" panose="02020603050405020304" pitchFamily="18" charset="0"/>
                <a:cs typeface="Times New Roman" panose="02020603050405020304" pitchFamily="18" charset="0"/>
                <a:sym typeface="+mn-ea"/>
              </a:rPr>
              <a:t>odels</a:t>
            </a:r>
            <a:endParaRPr lang="en-US" sz="2200" dirty="0">
              <a:latin typeface="Times New Roman" panose="02020603050405020304" pitchFamily="18" charset="0"/>
              <a:cs typeface="Times New Roman" panose="02020603050405020304" pitchFamily="18" charset="0"/>
              <a:sym typeface="+mn-ea"/>
            </a:endParaRPr>
          </a:p>
          <a:p>
            <a:pPr lvl="6">
              <a:buFont typeface="Arial" panose="020B0604020202020204" pitchFamily="34" charset="0"/>
              <a:buChar char="•"/>
            </a:pPr>
            <a:r>
              <a:rPr lang="en-GB" altLang="en-US" sz="2200" dirty="0">
                <a:latin typeface="Times New Roman" panose="02020603050405020304" pitchFamily="18" charset="0"/>
                <a:cs typeface="Times New Roman" panose="02020603050405020304" pitchFamily="18" charset="0"/>
                <a:sym typeface="+mn-ea"/>
              </a:rPr>
              <a:t> Support Vector Machine</a:t>
            </a:r>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experimentation results gave us a good proof of the performances of the classification techniques.</a:t>
            </a:r>
          </a:p>
          <a:p>
            <a:r>
              <a:rPr lang="en-US" sz="2400" dirty="0">
                <a:latin typeface="Times New Roman" panose="02020603050405020304" pitchFamily="18" charset="0"/>
                <a:cs typeface="Times New Roman" panose="02020603050405020304" pitchFamily="18" charset="0"/>
              </a:rPr>
              <a:t>In addition it’s found that best algorithm seems adequate for our water quality monitoring system.</a:t>
            </a:r>
          </a:p>
          <a:p>
            <a:r>
              <a:rPr lang="en-US" sz="2400" dirty="0">
                <a:latin typeface="Times New Roman" panose="02020603050405020304" pitchFamily="18" charset="0"/>
                <a:cs typeface="Times New Roman" panose="02020603050405020304" pitchFamily="18" charset="0"/>
              </a:rPr>
              <a:t>For further study, we are trying to integrate a new data aggregation algorithm to minimize the amount of the collected data to run the best classification </a:t>
            </a:r>
            <a:r>
              <a:rPr lang="en-US" sz="2400" dirty="0" err="1">
                <a:latin typeface="Times New Roman" panose="02020603050405020304" pitchFamily="18" charset="0"/>
                <a:cs typeface="Times New Roman" panose="02020603050405020304" pitchFamily="18" charset="0"/>
              </a:rPr>
              <a:t>algorith</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F9FC045-02EE-C56E-B8B2-D503D6BC31B5}"/>
              </a:ext>
            </a:extLst>
          </p:cNvPr>
          <p:cNvSpPr/>
          <p:nvPr/>
        </p:nvSpPr>
        <p:spPr>
          <a:xfrm>
            <a:off x="146742" y="825464"/>
            <a:ext cx="1203158" cy="276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DSCET</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1461</TotalTime>
  <Words>1838</Words>
  <Application>Microsoft Office PowerPoint</Application>
  <PresentationFormat>Widescreen</PresentationFormat>
  <Paragraphs>226</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Arial Black</vt:lpstr>
      <vt:lpstr>Arimo</vt:lpstr>
      <vt:lpstr>Calibri</vt:lpstr>
      <vt:lpstr>Century Gothic</vt:lpstr>
      <vt:lpstr>Engravers MT</vt:lpstr>
      <vt:lpstr>Google Sans</vt:lpstr>
      <vt:lpstr>Jokerman</vt:lpstr>
      <vt:lpstr>Perpetua</vt:lpstr>
      <vt:lpstr>Times New Roman</vt:lpstr>
      <vt:lpstr>Wingdings</vt:lpstr>
      <vt:lpstr>Wingdings 3</vt:lpstr>
      <vt:lpstr>Wisp</vt:lpstr>
      <vt:lpstr>PowerPoint Presentation</vt:lpstr>
      <vt:lpstr>AGENDA</vt:lpstr>
      <vt:lpstr>PowerPoint Presentation</vt:lpstr>
      <vt:lpstr>OBJECTIVE</vt:lpstr>
      <vt:lpstr>They are</vt:lpstr>
      <vt:lpstr>EXITING SYSTEM:</vt:lpstr>
      <vt:lpstr>LITERATURE REVIEW</vt:lpstr>
      <vt:lpstr>LITERATURE REVIEW</vt:lpstr>
      <vt:lpstr>PROPOSED SYSTEM</vt:lpstr>
      <vt:lpstr>ADVANTAGES OF PROPOSED SYSTEM:</vt:lpstr>
      <vt:lpstr>BLOCK DIAGRAM</vt:lpstr>
      <vt:lpstr>FLOW DIAGRAM</vt:lpstr>
      <vt:lpstr>MODULES</vt:lpstr>
      <vt:lpstr> DATASET COLLECTION</vt:lpstr>
      <vt:lpstr>DATA PREPROCESSING</vt:lpstr>
      <vt:lpstr>CHOOSE A MODEL</vt:lpstr>
      <vt:lpstr>TRAIN THE MODEL</vt:lpstr>
      <vt:lpstr>EVALUATATION OF MODEL</vt:lpstr>
      <vt:lpstr>PARAMETER TUNING</vt:lpstr>
      <vt:lpstr>PREDICTION</vt:lpstr>
      <vt:lpstr>ALGORITHM USED:</vt:lpstr>
      <vt:lpstr>HARDWARE REQUIREMENTS</vt:lpstr>
      <vt:lpstr>SOFTWARE REQUIREMENTS</vt:lpstr>
      <vt:lpstr>SAMPLE OUTPUT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using  Machine Learning</dc:title>
  <dc:creator>JITTU</dc:creator>
  <cp:lastModifiedBy>Rajesh kumar</cp:lastModifiedBy>
  <cp:revision>46</cp:revision>
  <dcterms:created xsi:type="dcterms:W3CDTF">2022-03-04T11:53:00Z</dcterms:created>
  <dcterms:modified xsi:type="dcterms:W3CDTF">2023-07-16T05:03:02Z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6590145CA9A545B6911CEF3632056901</vt:lpwstr>
  </property>
  <property fmtid="{D5CDD505-2E9C-101B-9397-08002B2CF9AE}" pid="3" name="KSOProductBuildVer">
    <vt:lpwstr>1033-11.2.0.11380</vt:lpwstr>
  </property>
</Properties>
</file>