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9" r:id="rId1"/>
  </p:sldMasterIdLst>
  <p:notesMasterIdLst>
    <p:notesMasterId r:id="rId14"/>
  </p:notesMasterIdLst>
  <p:sldIdLst>
    <p:sldId id="256" r:id="rId2"/>
    <p:sldId id="257" r:id="rId3"/>
    <p:sldId id="258" r:id="rId4"/>
    <p:sldId id="259" r:id="rId5"/>
    <p:sldId id="260" r:id="rId6"/>
    <p:sldId id="261" r:id="rId7"/>
    <p:sldId id="264" r:id="rId8"/>
    <p:sldId id="263"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F2422B-E95B-4F99-A718-378072F0FC7E}" type="datetimeFigureOut">
              <a:rPr lang="en-IN" smtClean="0"/>
              <a:t>13-08-2023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D29F20-776E-453A-84C9-DCBE7F16C49A}" type="slidenum">
              <a:rPr lang="en-IN" smtClean="0"/>
              <a:t>‹#›</a:t>
            </a:fld>
            <a:endParaRPr lang="en-IN"/>
          </a:p>
        </p:txBody>
      </p:sp>
    </p:spTree>
    <p:extLst>
      <p:ext uri="{BB962C8B-B14F-4D97-AF65-F5344CB8AC3E}">
        <p14:creationId xmlns:p14="http://schemas.microsoft.com/office/powerpoint/2010/main" val="1227473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72F80B-68A2-4113-975D-03039A11D292}" type="datetimeFigureOut">
              <a:rPr lang="en-IN" smtClean="0"/>
              <a:t>13-08-2023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F4EE9391-860E-4AEC-9689-C793240A410B}" type="slidenum">
              <a:rPr lang="en-IN" smtClean="0"/>
              <a:t>‹#›</a:t>
            </a:fld>
            <a:endParaRPr lang="en-IN"/>
          </a:p>
        </p:txBody>
      </p:sp>
    </p:spTree>
    <p:extLst>
      <p:ext uri="{BB962C8B-B14F-4D97-AF65-F5344CB8AC3E}">
        <p14:creationId xmlns:p14="http://schemas.microsoft.com/office/powerpoint/2010/main" val="4143824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72F80B-68A2-4113-975D-03039A11D292}" type="datetimeFigureOut">
              <a:rPr lang="en-IN" smtClean="0"/>
              <a:t>13-08-2023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EE9391-860E-4AEC-9689-C793240A410B}" type="slidenum">
              <a:rPr lang="en-IN" smtClean="0"/>
              <a:t>‹#›</a:t>
            </a:fld>
            <a:endParaRPr lang="en-IN"/>
          </a:p>
        </p:txBody>
      </p:sp>
    </p:spTree>
    <p:extLst>
      <p:ext uri="{BB962C8B-B14F-4D97-AF65-F5344CB8AC3E}">
        <p14:creationId xmlns:p14="http://schemas.microsoft.com/office/powerpoint/2010/main" val="1829551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72F80B-68A2-4113-975D-03039A11D292}" type="datetimeFigureOut">
              <a:rPr lang="en-IN" smtClean="0"/>
              <a:t>13-08-2023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EE9391-860E-4AEC-9689-C793240A410B}" type="slidenum">
              <a:rPr lang="en-IN" smtClean="0"/>
              <a:t>‹#›</a:t>
            </a:fld>
            <a:endParaRPr lang="en-IN"/>
          </a:p>
        </p:txBody>
      </p:sp>
    </p:spTree>
    <p:extLst>
      <p:ext uri="{BB962C8B-B14F-4D97-AF65-F5344CB8AC3E}">
        <p14:creationId xmlns:p14="http://schemas.microsoft.com/office/powerpoint/2010/main" val="3981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72F80B-68A2-4113-975D-03039A11D292}" type="datetimeFigureOut">
              <a:rPr lang="en-IN" smtClean="0"/>
              <a:t>13-08-2023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EE9391-860E-4AEC-9689-C793240A410B}" type="slidenum">
              <a:rPr lang="en-IN" smtClean="0"/>
              <a:t>‹#›</a:t>
            </a:fld>
            <a:endParaRPr lang="en-IN"/>
          </a:p>
        </p:txBody>
      </p:sp>
    </p:spTree>
    <p:extLst>
      <p:ext uri="{BB962C8B-B14F-4D97-AF65-F5344CB8AC3E}">
        <p14:creationId xmlns:p14="http://schemas.microsoft.com/office/powerpoint/2010/main" val="899183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72F80B-68A2-4113-975D-03039A11D292}" type="datetimeFigureOut">
              <a:rPr lang="en-IN" smtClean="0"/>
              <a:t>13-08-2023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EE9391-860E-4AEC-9689-C793240A410B}" type="slidenum">
              <a:rPr lang="en-IN" smtClean="0"/>
              <a:t>‹#›</a:t>
            </a:fld>
            <a:endParaRPr lang="en-IN"/>
          </a:p>
        </p:txBody>
      </p:sp>
    </p:spTree>
    <p:extLst>
      <p:ext uri="{BB962C8B-B14F-4D97-AF65-F5344CB8AC3E}">
        <p14:creationId xmlns:p14="http://schemas.microsoft.com/office/powerpoint/2010/main" val="23358691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72F80B-68A2-4113-975D-03039A11D292}" type="datetimeFigureOut">
              <a:rPr lang="en-IN" smtClean="0"/>
              <a:t>13-08-2023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EE9391-860E-4AEC-9689-C793240A410B}" type="slidenum">
              <a:rPr lang="en-IN" smtClean="0"/>
              <a:t>‹#›</a:t>
            </a:fld>
            <a:endParaRPr lang="en-IN"/>
          </a:p>
        </p:txBody>
      </p:sp>
    </p:spTree>
    <p:extLst>
      <p:ext uri="{BB962C8B-B14F-4D97-AF65-F5344CB8AC3E}">
        <p14:creationId xmlns:p14="http://schemas.microsoft.com/office/powerpoint/2010/main" val="2272622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72F80B-68A2-4113-975D-03039A11D292}" type="datetimeFigureOut">
              <a:rPr lang="en-IN" smtClean="0"/>
              <a:t>13-08-2023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EE9391-860E-4AEC-9689-C793240A410B}" type="slidenum">
              <a:rPr lang="en-IN" smtClean="0"/>
              <a:t>‹#›</a:t>
            </a:fld>
            <a:endParaRPr lang="en-IN"/>
          </a:p>
        </p:txBody>
      </p:sp>
    </p:spTree>
    <p:extLst>
      <p:ext uri="{BB962C8B-B14F-4D97-AF65-F5344CB8AC3E}">
        <p14:creationId xmlns:p14="http://schemas.microsoft.com/office/powerpoint/2010/main" val="33966948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72F80B-68A2-4113-975D-03039A11D292}" type="datetimeFigureOut">
              <a:rPr lang="en-IN" smtClean="0"/>
              <a:t>13-08-2023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EE9391-860E-4AEC-9689-C793240A410B}" type="slidenum">
              <a:rPr lang="en-IN" smtClean="0"/>
              <a:t>‹#›</a:t>
            </a:fld>
            <a:endParaRPr lang="en-IN"/>
          </a:p>
        </p:txBody>
      </p:sp>
    </p:spTree>
    <p:extLst>
      <p:ext uri="{BB962C8B-B14F-4D97-AF65-F5344CB8AC3E}">
        <p14:creationId xmlns:p14="http://schemas.microsoft.com/office/powerpoint/2010/main" val="1090809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72F80B-68A2-4113-975D-03039A11D292}" type="datetimeFigureOut">
              <a:rPr lang="en-IN" smtClean="0"/>
              <a:t>13-08-2023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EE9391-860E-4AEC-9689-C793240A410B}" type="slidenum">
              <a:rPr lang="en-IN" smtClean="0"/>
              <a:t>‹#›</a:t>
            </a:fld>
            <a:endParaRPr lang="en-IN"/>
          </a:p>
        </p:txBody>
      </p:sp>
    </p:spTree>
    <p:extLst>
      <p:ext uri="{BB962C8B-B14F-4D97-AF65-F5344CB8AC3E}">
        <p14:creationId xmlns:p14="http://schemas.microsoft.com/office/powerpoint/2010/main" val="1989582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72F80B-68A2-4113-975D-03039A11D292}" type="datetimeFigureOut">
              <a:rPr lang="en-IN" smtClean="0"/>
              <a:t>13-08-2023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F4EE9391-860E-4AEC-9689-C793240A410B}" type="slidenum">
              <a:rPr lang="en-IN" smtClean="0"/>
              <a:t>‹#›</a:t>
            </a:fld>
            <a:endParaRPr lang="en-IN"/>
          </a:p>
        </p:txBody>
      </p:sp>
    </p:spTree>
    <p:extLst>
      <p:ext uri="{BB962C8B-B14F-4D97-AF65-F5344CB8AC3E}">
        <p14:creationId xmlns:p14="http://schemas.microsoft.com/office/powerpoint/2010/main" val="2202457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72F80B-68A2-4113-975D-03039A11D292}" type="datetimeFigureOut">
              <a:rPr lang="en-IN" smtClean="0"/>
              <a:t>13-08-2023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EE9391-860E-4AEC-9689-C793240A410B}" type="slidenum">
              <a:rPr lang="en-IN" smtClean="0"/>
              <a:t>‹#›</a:t>
            </a:fld>
            <a:endParaRPr lang="en-IN"/>
          </a:p>
        </p:txBody>
      </p:sp>
    </p:spTree>
    <p:extLst>
      <p:ext uri="{BB962C8B-B14F-4D97-AF65-F5344CB8AC3E}">
        <p14:creationId xmlns:p14="http://schemas.microsoft.com/office/powerpoint/2010/main" val="261160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72F80B-68A2-4113-975D-03039A11D292}" type="datetimeFigureOut">
              <a:rPr lang="en-IN" smtClean="0"/>
              <a:t>13-08-2023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EE9391-860E-4AEC-9689-C793240A410B}" type="slidenum">
              <a:rPr lang="en-IN" smtClean="0"/>
              <a:t>‹#›</a:t>
            </a:fld>
            <a:endParaRPr lang="en-IN"/>
          </a:p>
        </p:txBody>
      </p:sp>
    </p:spTree>
    <p:extLst>
      <p:ext uri="{BB962C8B-B14F-4D97-AF65-F5344CB8AC3E}">
        <p14:creationId xmlns:p14="http://schemas.microsoft.com/office/powerpoint/2010/main" val="169221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72F80B-68A2-4113-975D-03039A11D292}" type="datetimeFigureOut">
              <a:rPr lang="en-IN" smtClean="0"/>
              <a:t>13-08-2023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EE9391-860E-4AEC-9689-C793240A410B}" type="slidenum">
              <a:rPr lang="en-IN" smtClean="0"/>
              <a:t>‹#›</a:t>
            </a:fld>
            <a:endParaRPr lang="en-IN"/>
          </a:p>
        </p:txBody>
      </p:sp>
    </p:spTree>
    <p:extLst>
      <p:ext uri="{BB962C8B-B14F-4D97-AF65-F5344CB8AC3E}">
        <p14:creationId xmlns:p14="http://schemas.microsoft.com/office/powerpoint/2010/main" val="173198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72F80B-68A2-4113-975D-03039A11D292}" type="datetimeFigureOut">
              <a:rPr lang="en-IN" smtClean="0"/>
              <a:t>13-08-2023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EE9391-860E-4AEC-9689-C793240A410B}" type="slidenum">
              <a:rPr lang="en-IN" smtClean="0"/>
              <a:t>‹#›</a:t>
            </a:fld>
            <a:endParaRPr lang="en-IN"/>
          </a:p>
        </p:txBody>
      </p:sp>
    </p:spTree>
    <p:extLst>
      <p:ext uri="{BB962C8B-B14F-4D97-AF65-F5344CB8AC3E}">
        <p14:creationId xmlns:p14="http://schemas.microsoft.com/office/powerpoint/2010/main" val="932623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72F80B-68A2-4113-975D-03039A11D292}" type="datetimeFigureOut">
              <a:rPr lang="en-IN" smtClean="0"/>
              <a:t>13-08-2023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EE9391-860E-4AEC-9689-C793240A410B}" type="slidenum">
              <a:rPr lang="en-IN" smtClean="0"/>
              <a:t>‹#›</a:t>
            </a:fld>
            <a:endParaRPr lang="en-IN"/>
          </a:p>
        </p:txBody>
      </p:sp>
    </p:spTree>
    <p:extLst>
      <p:ext uri="{BB962C8B-B14F-4D97-AF65-F5344CB8AC3E}">
        <p14:creationId xmlns:p14="http://schemas.microsoft.com/office/powerpoint/2010/main" val="1451695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72F80B-68A2-4113-975D-03039A11D292}" type="datetimeFigureOut">
              <a:rPr lang="en-IN" smtClean="0"/>
              <a:t>13-08-2023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EE9391-860E-4AEC-9689-C793240A410B}" type="slidenum">
              <a:rPr lang="en-IN" smtClean="0"/>
              <a:t>‹#›</a:t>
            </a:fld>
            <a:endParaRPr lang="en-IN"/>
          </a:p>
        </p:txBody>
      </p:sp>
    </p:spTree>
    <p:extLst>
      <p:ext uri="{BB962C8B-B14F-4D97-AF65-F5344CB8AC3E}">
        <p14:creationId xmlns:p14="http://schemas.microsoft.com/office/powerpoint/2010/main" val="304674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72F80B-68A2-4113-975D-03039A11D292}" type="datetimeFigureOut">
              <a:rPr lang="en-IN" smtClean="0"/>
              <a:t>13-08-2023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EE9391-860E-4AEC-9689-C793240A410B}" type="slidenum">
              <a:rPr lang="en-IN" smtClean="0"/>
              <a:t>‹#›</a:t>
            </a:fld>
            <a:endParaRPr lang="en-IN"/>
          </a:p>
        </p:txBody>
      </p:sp>
    </p:spTree>
    <p:extLst>
      <p:ext uri="{BB962C8B-B14F-4D97-AF65-F5344CB8AC3E}">
        <p14:creationId xmlns:p14="http://schemas.microsoft.com/office/powerpoint/2010/main" val="3417712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072F80B-68A2-4113-975D-03039A11D292}" type="datetimeFigureOut">
              <a:rPr lang="en-IN" smtClean="0"/>
              <a:t>13-08-2023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4EE9391-860E-4AEC-9689-C793240A410B}" type="slidenum">
              <a:rPr lang="en-IN" smtClean="0"/>
              <a:t>‹#›</a:t>
            </a:fld>
            <a:endParaRPr lang="en-IN"/>
          </a:p>
        </p:txBody>
      </p:sp>
    </p:spTree>
    <p:extLst>
      <p:ext uri="{BB962C8B-B14F-4D97-AF65-F5344CB8AC3E}">
        <p14:creationId xmlns:p14="http://schemas.microsoft.com/office/powerpoint/2010/main" val="2756621866"/>
      </p:ext>
    </p:extLst>
  </p:cSld>
  <p:clrMap bg1="lt1" tx1="dk1" bg2="lt2" tx2="dk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014" r:id="rId5"/>
    <p:sldLayoutId id="2147484015" r:id="rId6"/>
    <p:sldLayoutId id="2147484016" r:id="rId7"/>
    <p:sldLayoutId id="2147484017" r:id="rId8"/>
    <p:sldLayoutId id="2147484018" r:id="rId9"/>
    <p:sldLayoutId id="2147484019" r:id="rId10"/>
    <p:sldLayoutId id="2147484020" r:id="rId11"/>
    <p:sldLayoutId id="2147484021" r:id="rId12"/>
    <p:sldLayoutId id="2147484022" r:id="rId13"/>
    <p:sldLayoutId id="2147484023" r:id="rId14"/>
    <p:sldLayoutId id="2147484024" r:id="rId15"/>
    <p:sldLayoutId id="2147484025" r:id="rId16"/>
    <p:sldLayoutId id="214748402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0343A-FA18-41BE-E7BD-7343513A44C1}"/>
              </a:ext>
            </a:extLst>
          </p:cNvPr>
          <p:cNvSpPr>
            <a:spLocks noGrp="1"/>
          </p:cNvSpPr>
          <p:nvPr>
            <p:ph type="title"/>
          </p:nvPr>
        </p:nvSpPr>
        <p:spPr>
          <a:xfrm>
            <a:off x="1484313" y="115410"/>
            <a:ext cx="10018712" cy="3297715"/>
          </a:xfrm>
        </p:spPr>
        <p:txBody>
          <a:bodyPr>
            <a:normAutofit fontScale="90000"/>
          </a:bodyPr>
          <a:lstStyle/>
          <a:p>
            <a:r>
              <a:rPr lang="en-US" sz="3600" u="sng" dirty="0">
                <a:solidFill>
                  <a:schemeClr val="tx1"/>
                </a:solidFill>
                <a:latin typeface="Arial Rounded MT Bold" panose="020F0704030504030204" pitchFamily="34" charset="0"/>
              </a:rPr>
              <a:t>STUDENTS DETAILS</a:t>
            </a:r>
            <a:br>
              <a:rPr lang="en-US" sz="3200" u="sng" dirty="0">
                <a:solidFill>
                  <a:schemeClr val="tx1"/>
                </a:solidFill>
                <a:latin typeface="Arial Rounded MT Bold" panose="020F0704030504030204" pitchFamily="34" charset="0"/>
              </a:rPr>
            </a:br>
            <a:br>
              <a:rPr lang="en-US" sz="3200" u="sng" dirty="0">
                <a:solidFill>
                  <a:schemeClr val="tx1"/>
                </a:solidFill>
                <a:latin typeface="Arial Rounded MT Bold" panose="020F0704030504030204" pitchFamily="34" charset="0"/>
              </a:rPr>
            </a:br>
            <a:r>
              <a:rPr lang="en-US" sz="2800" u="sng" dirty="0">
                <a:solidFill>
                  <a:schemeClr val="tx1"/>
                </a:solidFill>
                <a:latin typeface="Arial Rounded MT Bold" panose="020F0704030504030204" pitchFamily="34" charset="0"/>
              </a:rPr>
              <a:t>TEAM ID: LTVIP2023TMID06483</a:t>
            </a:r>
            <a:br>
              <a:rPr lang="en-US" sz="3200" u="sng" dirty="0">
                <a:solidFill>
                  <a:schemeClr val="tx1"/>
                </a:solidFill>
                <a:latin typeface="Arial Rounded MT Bold" panose="020F0704030504030204" pitchFamily="34" charset="0"/>
              </a:rPr>
            </a:br>
            <a:br>
              <a:rPr lang="en-US" sz="3200" u="sng" dirty="0">
                <a:solidFill>
                  <a:schemeClr val="tx1"/>
                </a:solidFill>
                <a:latin typeface="Arial Rounded MT Bold" panose="020F0704030504030204" pitchFamily="34" charset="0"/>
              </a:rPr>
            </a:br>
            <a:r>
              <a:rPr lang="en-US" sz="2400" dirty="0">
                <a:solidFill>
                  <a:schemeClr val="tx1"/>
                </a:solidFill>
                <a:latin typeface="Arial Rounded MT Bold" panose="020F0704030504030204" pitchFamily="34" charset="0"/>
              </a:rPr>
              <a:t>MAHASEN</a:t>
            </a:r>
            <a:br>
              <a:rPr lang="en-US" sz="2400" dirty="0">
                <a:solidFill>
                  <a:schemeClr val="tx1"/>
                </a:solidFill>
                <a:latin typeface="Arial Rounded MT Bold" panose="020F0704030504030204" pitchFamily="34" charset="0"/>
              </a:rPr>
            </a:br>
            <a:r>
              <a:rPr lang="en-US" sz="2400" dirty="0">
                <a:solidFill>
                  <a:schemeClr val="tx1"/>
                </a:solidFill>
                <a:latin typeface="Arial Rounded MT Bold" panose="020F0704030504030204" pitchFamily="34" charset="0"/>
              </a:rPr>
              <a:t>PODILI TEJASWINI</a:t>
            </a:r>
            <a:br>
              <a:rPr lang="en-US" sz="2400" dirty="0">
                <a:solidFill>
                  <a:schemeClr val="tx1"/>
                </a:solidFill>
                <a:latin typeface="Arial Rounded MT Bold" panose="020F0704030504030204" pitchFamily="34" charset="0"/>
              </a:rPr>
            </a:br>
            <a:r>
              <a:rPr lang="en-US" sz="2400" dirty="0">
                <a:solidFill>
                  <a:schemeClr val="tx1"/>
                </a:solidFill>
                <a:latin typeface="Arial Rounded MT Bold" panose="020F0704030504030204" pitchFamily="34" charset="0"/>
              </a:rPr>
              <a:t>SIRASANI SRAVANI</a:t>
            </a:r>
            <a:br>
              <a:rPr lang="en-US" sz="3200" dirty="0">
                <a:latin typeface="Arial Black" panose="020B0A04020102020204" pitchFamily="34" charset="0"/>
              </a:rPr>
            </a:br>
            <a:endParaRPr lang="en-IN" sz="3200" dirty="0">
              <a:latin typeface="Arial Black" panose="020B0A04020102020204" pitchFamily="34" charset="0"/>
            </a:endParaRPr>
          </a:p>
        </p:txBody>
      </p:sp>
      <p:sp>
        <p:nvSpPr>
          <p:cNvPr id="4" name="Text Placeholder 3">
            <a:extLst>
              <a:ext uri="{FF2B5EF4-FFF2-40B4-BE49-F238E27FC236}">
                <a16:creationId xmlns:a16="http://schemas.microsoft.com/office/drawing/2014/main" id="{402B7EAA-99FF-208A-C949-BF59DDAE07C9}"/>
              </a:ext>
            </a:extLst>
          </p:cNvPr>
          <p:cNvSpPr>
            <a:spLocks noGrp="1"/>
          </p:cNvSpPr>
          <p:nvPr>
            <p:ph type="body" sz="quarter" idx="13"/>
          </p:nvPr>
        </p:nvSpPr>
        <p:spPr>
          <a:xfrm>
            <a:off x="917097" y="3089429"/>
            <a:ext cx="10357806" cy="2441359"/>
          </a:xfrm>
        </p:spPr>
        <p:txBody>
          <a:bodyPr>
            <a:noAutofit/>
          </a:bodyPr>
          <a:lstStyle/>
          <a:p>
            <a:pPr algn="just"/>
            <a:r>
              <a:rPr lang="en-US" sz="2400" dirty="0">
                <a:solidFill>
                  <a:schemeClr val="tx1"/>
                </a:solidFill>
                <a:latin typeface="Arial Rounded MT Bold" panose="020F0704030504030204" pitchFamily="34" charset="0"/>
              </a:rPr>
              <a:t>COLLEGE NAME: Malineni Lakshmaiah Womens Engineering College</a:t>
            </a:r>
          </a:p>
          <a:p>
            <a:r>
              <a:rPr lang="en-IN" sz="2400" dirty="0">
                <a:solidFill>
                  <a:schemeClr val="tx1"/>
                </a:solidFill>
                <a:latin typeface="Arial Rounded MT Bold" panose="020F0704030504030204" pitchFamily="34" charset="0"/>
              </a:rPr>
              <a:t>COLLEGE STATE: Andhra Pradesh</a:t>
            </a:r>
          </a:p>
          <a:p>
            <a:r>
              <a:rPr lang="en-IN" sz="2400" dirty="0">
                <a:solidFill>
                  <a:schemeClr val="tx1"/>
                </a:solidFill>
                <a:latin typeface="Arial Rounded MT Bold" panose="020F0704030504030204" pitchFamily="34" charset="0"/>
              </a:rPr>
              <a:t>INTERNSHIP DOMAIN: Front-End Development</a:t>
            </a:r>
          </a:p>
          <a:p>
            <a:r>
              <a:rPr lang="en-IN" sz="2400" dirty="0">
                <a:solidFill>
                  <a:schemeClr val="tx1"/>
                </a:solidFill>
                <a:latin typeface="Arial Rounded MT Bold" panose="020F0704030504030204" pitchFamily="34" charset="0"/>
              </a:rPr>
              <a:t>PROJECT TITLE: Personal Technical Weather App application</a:t>
            </a:r>
          </a:p>
        </p:txBody>
      </p:sp>
      <p:sp>
        <p:nvSpPr>
          <p:cNvPr id="3" name="Subtitle 2">
            <a:extLst>
              <a:ext uri="{FF2B5EF4-FFF2-40B4-BE49-F238E27FC236}">
                <a16:creationId xmlns:a16="http://schemas.microsoft.com/office/drawing/2014/main" id="{151E8207-8A9D-AF24-6D72-2ED31F61D362}"/>
              </a:ext>
            </a:extLst>
          </p:cNvPr>
          <p:cNvSpPr>
            <a:spLocks noGrp="1"/>
          </p:cNvSpPr>
          <p:nvPr>
            <p:ph type="body" idx="1"/>
          </p:nvPr>
        </p:nvSpPr>
        <p:spPr/>
        <p:txBody>
          <a:bodyPr>
            <a:normAutofit/>
          </a:bodyPr>
          <a:lstStyle/>
          <a:p>
            <a:pPr algn="just"/>
            <a:r>
              <a:rPr lang="en-US" dirty="0">
                <a:latin typeface="Arial Rounded MT Bold" panose="020F0704030504030204" pitchFamily="34" charset="0"/>
              </a:rPr>
              <a:t>      </a:t>
            </a:r>
          </a:p>
        </p:txBody>
      </p:sp>
    </p:spTree>
    <p:extLst>
      <p:ext uri="{BB962C8B-B14F-4D97-AF65-F5344CB8AC3E}">
        <p14:creationId xmlns:p14="http://schemas.microsoft.com/office/powerpoint/2010/main" val="711080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057E8-10FB-BEFE-96E2-8630A1DA08C8}"/>
              </a:ext>
            </a:extLst>
          </p:cNvPr>
          <p:cNvSpPr>
            <a:spLocks noGrp="1"/>
          </p:cNvSpPr>
          <p:nvPr>
            <p:ph type="title"/>
          </p:nvPr>
        </p:nvSpPr>
        <p:spPr>
          <a:xfrm>
            <a:off x="1225118" y="88776"/>
            <a:ext cx="2938510" cy="896646"/>
          </a:xfrm>
        </p:spPr>
        <p:txBody>
          <a:bodyPr/>
          <a:lstStyle/>
          <a:p>
            <a:r>
              <a:rPr lang="en-US" dirty="0">
                <a:latin typeface="Arial Rounded MT Bold" panose="020F0704030504030204" pitchFamily="34" charset="0"/>
              </a:rPr>
              <a:t>FEATURES</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2287C988-BB18-3739-0BA9-E950C29D7AAF}"/>
              </a:ext>
            </a:extLst>
          </p:cNvPr>
          <p:cNvSpPr>
            <a:spLocks noGrp="1"/>
          </p:cNvSpPr>
          <p:nvPr>
            <p:ph idx="1"/>
          </p:nvPr>
        </p:nvSpPr>
        <p:spPr>
          <a:xfrm>
            <a:off x="1225118" y="1402672"/>
            <a:ext cx="10804125" cy="5592931"/>
          </a:xfrm>
        </p:spPr>
        <p:txBody>
          <a:bodyPr>
            <a:normAutofit fontScale="40000" lnSpcReduction="20000"/>
          </a:bodyPr>
          <a:lstStyle/>
          <a:p>
            <a:r>
              <a:rPr lang="en-US" sz="4500" b="0" i="0" dirty="0">
                <a:solidFill>
                  <a:srgbClr val="374151"/>
                </a:solidFill>
                <a:effectLst/>
                <a:latin typeface="Söhne"/>
              </a:rPr>
              <a:t>A weather app developed using HTML, CSS, and JavaScript can offer a range of features to provide users with accurate and engaging weather information. Here are some key features that you could include in such an app:</a:t>
            </a:r>
          </a:p>
          <a:p>
            <a:pPr algn="l">
              <a:buFont typeface="Wingdings" panose="05000000000000000000" pitchFamily="2" charset="2"/>
              <a:buChar char="q"/>
            </a:pPr>
            <a:r>
              <a:rPr lang="en-US" sz="4500" b="1" i="0" dirty="0">
                <a:solidFill>
                  <a:srgbClr val="374151"/>
                </a:solidFill>
                <a:effectLst/>
                <a:latin typeface="Söhne"/>
              </a:rPr>
              <a:t>Current Weather Display:</a:t>
            </a:r>
            <a:endParaRPr lang="en-US" sz="4500" b="0" i="0" dirty="0">
              <a:solidFill>
                <a:srgbClr val="374151"/>
              </a:solidFill>
              <a:effectLst/>
              <a:latin typeface="Söhne"/>
            </a:endParaRPr>
          </a:p>
          <a:p>
            <a:pPr algn="l">
              <a:buFont typeface="Arial" panose="020B0604020202020204" pitchFamily="34" charset="0"/>
              <a:buChar char="•"/>
            </a:pPr>
            <a:r>
              <a:rPr lang="en-US" sz="4500" b="0" i="0" dirty="0">
                <a:solidFill>
                  <a:srgbClr val="374151"/>
                </a:solidFill>
                <a:effectLst/>
                <a:latin typeface="Söhne"/>
              </a:rPr>
              <a:t>Display the current temperature, weather condition (sunny, cloudy, rainy, etc.), and an icon representing the weather.</a:t>
            </a:r>
          </a:p>
          <a:p>
            <a:pPr algn="l">
              <a:buFont typeface="Arial" panose="020B0604020202020204" pitchFamily="34" charset="0"/>
              <a:buChar char="•"/>
            </a:pPr>
            <a:r>
              <a:rPr lang="en-US" sz="4500" b="0" i="0" dirty="0">
                <a:solidFill>
                  <a:srgbClr val="374151"/>
                </a:solidFill>
                <a:effectLst/>
                <a:latin typeface="Söhne"/>
              </a:rPr>
              <a:t>Show additional information like humidity, wind speed, and visibility.</a:t>
            </a:r>
          </a:p>
          <a:p>
            <a:pPr algn="l">
              <a:buFont typeface="Wingdings" panose="05000000000000000000" pitchFamily="2" charset="2"/>
              <a:buChar char="q"/>
            </a:pPr>
            <a:r>
              <a:rPr lang="en-US" sz="4500" b="1" i="0" dirty="0">
                <a:solidFill>
                  <a:srgbClr val="374151"/>
                </a:solidFill>
                <a:effectLst/>
                <a:latin typeface="Söhne"/>
              </a:rPr>
              <a:t>Location Search:</a:t>
            </a:r>
            <a:endParaRPr lang="en-US" sz="4500" b="0" i="0" dirty="0">
              <a:solidFill>
                <a:srgbClr val="374151"/>
              </a:solidFill>
              <a:effectLst/>
              <a:latin typeface="Söhne"/>
            </a:endParaRPr>
          </a:p>
          <a:p>
            <a:pPr algn="l">
              <a:buFont typeface="Arial" panose="020B0604020202020204" pitchFamily="34" charset="0"/>
              <a:buChar char="•"/>
            </a:pPr>
            <a:r>
              <a:rPr lang="en-US" sz="4500" b="0" i="0" dirty="0">
                <a:solidFill>
                  <a:srgbClr val="374151"/>
                </a:solidFill>
                <a:effectLst/>
                <a:latin typeface="Söhne"/>
              </a:rPr>
              <a:t>Allow users to search for weather information in different locations by entering city names, postal codes, or coordinates.</a:t>
            </a:r>
          </a:p>
          <a:p>
            <a:pPr algn="l">
              <a:buFont typeface="Wingdings" panose="05000000000000000000" pitchFamily="2" charset="2"/>
              <a:buChar char="q"/>
            </a:pPr>
            <a:r>
              <a:rPr lang="en-US" sz="4500" b="1" i="0" dirty="0">
                <a:solidFill>
                  <a:srgbClr val="374151"/>
                </a:solidFill>
                <a:effectLst/>
                <a:latin typeface="Söhne"/>
              </a:rPr>
              <a:t>Forecast Information:</a:t>
            </a:r>
            <a:endParaRPr lang="en-US" sz="4500" b="0" i="0" dirty="0">
              <a:solidFill>
                <a:srgbClr val="374151"/>
              </a:solidFill>
              <a:effectLst/>
              <a:latin typeface="Söhne"/>
            </a:endParaRPr>
          </a:p>
          <a:p>
            <a:pPr algn="l">
              <a:buFont typeface="Arial" panose="020B0604020202020204" pitchFamily="34" charset="0"/>
              <a:buChar char="•"/>
            </a:pPr>
            <a:r>
              <a:rPr lang="en-US" sz="4500" b="0" i="0" dirty="0">
                <a:solidFill>
                  <a:srgbClr val="374151"/>
                </a:solidFill>
                <a:effectLst/>
                <a:latin typeface="Söhne"/>
              </a:rPr>
              <a:t>Provide a multi-day forecast that includes high and low temperatures, weather conditions, and icons for each day.</a:t>
            </a:r>
          </a:p>
          <a:p>
            <a:pPr algn="l">
              <a:buFont typeface="Wingdings" panose="05000000000000000000" pitchFamily="2" charset="2"/>
              <a:buChar char="q"/>
            </a:pPr>
            <a:r>
              <a:rPr lang="en-US" sz="4500" b="1" i="0" dirty="0">
                <a:solidFill>
                  <a:srgbClr val="374151"/>
                </a:solidFill>
                <a:effectLst/>
                <a:latin typeface="Söhne"/>
              </a:rPr>
              <a:t>Interactive Map:</a:t>
            </a:r>
            <a:endParaRPr lang="en-US" sz="4500" b="0" i="0" dirty="0">
              <a:solidFill>
                <a:srgbClr val="374151"/>
              </a:solidFill>
              <a:effectLst/>
              <a:latin typeface="Söhne"/>
            </a:endParaRPr>
          </a:p>
          <a:p>
            <a:pPr algn="l">
              <a:buFont typeface="Arial" panose="020B0604020202020204" pitchFamily="34" charset="0"/>
              <a:buChar char="•"/>
            </a:pPr>
            <a:r>
              <a:rPr lang="en-US" sz="4500" b="0" i="0" dirty="0">
                <a:solidFill>
                  <a:srgbClr val="374151"/>
                </a:solidFill>
                <a:effectLst/>
                <a:latin typeface="Söhne"/>
              </a:rPr>
              <a:t>Users can click on markers to view weather information for specific locations.</a:t>
            </a:r>
          </a:p>
          <a:p>
            <a:pPr algn="l">
              <a:buFont typeface="Wingdings" panose="05000000000000000000" pitchFamily="2" charset="2"/>
              <a:buChar char="q"/>
            </a:pPr>
            <a:r>
              <a:rPr lang="en-US" sz="4500" b="1" i="0" dirty="0">
                <a:solidFill>
                  <a:srgbClr val="374151"/>
                </a:solidFill>
                <a:effectLst/>
                <a:latin typeface="Söhne"/>
              </a:rPr>
              <a:t>Weather Alerts:</a:t>
            </a:r>
            <a:endParaRPr lang="en-US" sz="4500" b="0" i="0" dirty="0">
              <a:solidFill>
                <a:srgbClr val="374151"/>
              </a:solidFill>
              <a:effectLst/>
              <a:latin typeface="Söhne"/>
            </a:endParaRPr>
          </a:p>
          <a:p>
            <a:pPr algn="l">
              <a:buFont typeface="Arial" panose="020B0604020202020204" pitchFamily="34" charset="0"/>
              <a:buChar char="•"/>
            </a:pPr>
            <a:r>
              <a:rPr lang="en-US" sz="4500" b="0" i="0" dirty="0">
                <a:solidFill>
                  <a:srgbClr val="374151"/>
                </a:solidFill>
                <a:effectLst/>
                <a:latin typeface="Söhne"/>
              </a:rPr>
              <a:t>Provide alerts or notifications for severe weather conditions, such as thunderstorms, hurricanes, or heavy snowfall.</a:t>
            </a:r>
          </a:p>
          <a:p>
            <a:pPr algn="l">
              <a:buFont typeface="Arial" panose="020B0604020202020204" pitchFamily="34" charset="0"/>
              <a:buChar char="•"/>
            </a:pPr>
            <a:endParaRPr lang="en-US" sz="4200" b="0" i="0" dirty="0">
              <a:solidFill>
                <a:srgbClr val="374151"/>
              </a:solidFill>
              <a:effectLst/>
              <a:latin typeface="Söhne"/>
            </a:endParaRPr>
          </a:p>
          <a:p>
            <a:pPr algn="l">
              <a:buFont typeface="Arial" panose="020B0604020202020204" pitchFamily="34" charset="0"/>
              <a:buChar char="•"/>
            </a:pPr>
            <a:endParaRPr lang="en-US" b="0" i="0" dirty="0">
              <a:solidFill>
                <a:srgbClr val="374151"/>
              </a:solidFill>
              <a:effectLst/>
              <a:latin typeface="Söhne"/>
            </a:endParaRPr>
          </a:p>
          <a:p>
            <a:endParaRPr lang="en-IN" dirty="0"/>
          </a:p>
        </p:txBody>
      </p:sp>
    </p:spTree>
    <p:extLst>
      <p:ext uri="{BB962C8B-B14F-4D97-AF65-F5344CB8AC3E}">
        <p14:creationId xmlns:p14="http://schemas.microsoft.com/office/powerpoint/2010/main" val="4239792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72F77-56EE-32F1-2361-E6747411B5C5}"/>
              </a:ext>
            </a:extLst>
          </p:cNvPr>
          <p:cNvSpPr>
            <a:spLocks noGrp="1"/>
          </p:cNvSpPr>
          <p:nvPr>
            <p:ph type="title"/>
          </p:nvPr>
        </p:nvSpPr>
        <p:spPr>
          <a:xfrm>
            <a:off x="1358283" y="0"/>
            <a:ext cx="10431261" cy="648069"/>
          </a:xfrm>
        </p:spPr>
        <p:txBody>
          <a:bodyPr>
            <a:normAutofit fontScale="90000"/>
          </a:bodyPr>
          <a:lstStyle/>
          <a:p>
            <a:r>
              <a:rPr lang="en-US" dirty="0">
                <a:solidFill>
                  <a:srgbClr val="002060"/>
                </a:solidFill>
                <a:latin typeface="Arial Rounded MT Bold" panose="020F0704030504030204" pitchFamily="34" charset="0"/>
              </a:rPr>
              <a:t>RESULTS</a:t>
            </a:r>
            <a:endParaRPr lang="en-IN" dirty="0">
              <a:solidFill>
                <a:srgbClr val="002060"/>
              </a:solidFill>
              <a:latin typeface="Arial Rounded MT Bold" panose="020F0704030504030204" pitchFamily="34" charset="0"/>
            </a:endParaRPr>
          </a:p>
        </p:txBody>
      </p:sp>
      <p:pic>
        <p:nvPicPr>
          <p:cNvPr id="4" name="Content Placeholder 3">
            <a:extLst>
              <a:ext uri="{FF2B5EF4-FFF2-40B4-BE49-F238E27FC236}">
                <a16:creationId xmlns:a16="http://schemas.microsoft.com/office/drawing/2014/main" id="{ECA2BDAE-9AB2-07FE-AD20-9359A6E05CA2}"/>
              </a:ext>
            </a:extLst>
          </p:cNvPr>
          <p:cNvPicPr>
            <a:picLocks noGrp="1" noChangeAspect="1"/>
          </p:cNvPicPr>
          <p:nvPr>
            <p:ph idx="1"/>
          </p:nvPr>
        </p:nvPicPr>
        <p:blipFill>
          <a:blip r:embed="rId2"/>
          <a:stretch>
            <a:fillRect/>
          </a:stretch>
        </p:blipFill>
        <p:spPr>
          <a:xfrm>
            <a:off x="1438183" y="958789"/>
            <a:ext cx="10662082" cy="5908089"/>
          </a:xfrm>
          <a:prstGeom prst="rect">
            <a:avLst/>
          </a:prstGeom>
        </p:spPr>
      </p:pic>
    </p:spTree>
    <p:extLst>
      <p:ext uri="{BB962C8B-B14F-4D97-AF65-F5344CB8AC3E}">
        <p14:creationId xmlns:p14="http://schemas.microsoft.com/office/powerpoint/2010/main" val="83673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215A8C-270D-4E0C-15B2-FA7B6AA2567B}"/>
              </a:ext>
            </a:extLst>
          </p:cNvPr>
          <p:cNvPicPr>
            <a:picLocks noChangeAspect="1"/>
          </p:cNvPicPr>
          <p:nvPr/>
        </p:nvPicPr>
        <p:blipFill>
          <a:blip r:embed="rId2"/>
          <a:stretch>
            <a:fillRect/>
          </a:stretch>
        </p:blipFill>
        <p:spPr>
          <a:xfrm>
            <a:off x="2121763" y="722017"/>
            <a:ext cx="8939814" cy="5163878"/>
          </a:xfrm>
          <a:prstGeom prst="rect">
            <a:avLst/>
          </a:prstGeom>
        </p:spPr>
      </p:pic>
    </p:spTree>
    <p:extLst>
      <p:ext uri="{BB962C8B-B14F-4D97-AF65-F5344CB8AC3E}">
        <p14:creationId xmlns:p14="http://schemas.microsoft.com/office/powerpoint/2010/main" val="1127046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71D2DE2-AF11-98A8-47D8-A4AA4EE2B86A}"/>
              </a:ext>
            </a:extLst>
          </p:cNvPr>
          <p:cNvPicPr>
            <a:picLocks noChangeAspect="1"/>
          </p:cNvPicPr>
          <p:nvPr/>
        </p:nvPicPr>
        <p:blipFill>
          <a:blip r:embed="rId2"/>
          <a:stretch>
            <a:fillRect/>
          </a:stretch>
        </p:blipFill>
        <p:spPr>
          <a:xfrm>
            <a:off x="1819923" y="417250"/>
            <a:ext cx="9809130" cy="5690586"/>
          </a:xfrm>
          <a:prstGeom prst="rect">
            <a:avLst/>
          </a:prstGeom>
        </p:spPr>
      </p:pic>
    </p:spTree>
    <p:extLst>
      <p:ext uri="{BB962C8B-B14F-4D97-AF65-F5344CB8AC3E}">
        <p14:creationId xmlns:p14="http://schemas.microsoft.com/office/powerpoint/2010/main" val="3082758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988968-B98F-F094-B626-7BE572DC2ABB}"/>
              </a:ext>
            </a:extLst>
          </p:cNvPr>
          <p:cNvSpPr>
            <a:spLocks noGrp="1"/>
          </p:cNvSpPr>
          <p:nvPr>
            <p:ph type="title"/>
          </p:nvPr>
        </p:nvSpPr>
        <p:spPr>
          <a:xfrm>
            <a:off x="2876365" y="190501"/>
            <a:ext cx="6353975" cy="1469624"/>
          </a:xfrm>
        </p:spPr>
        <p:txBody>
          <a:bodyPr/>
          <a:lstStyle/>
          <a:p>
            <a:r>
              <a:rPr lang="en-US" dirty="0">
                <a:latin typeface="Arial Rounded MT Bold" panose="020F0704030504030204" pitchFamily="34" charset="0"/>
              </a:rPr>
              <a:t>AGENDA</a:t>
            </a:r>
            <a:endParaRPr lang="en-IN" dirty="0">
              <a:latin typeface="Arial Rounded MT Bold" panose="020F0704030504030204" pitchFamily="34" charset="0"/>
            </a:endParaRPr>
          </a:p>
        </p:txBody>
      </p:sp>
      <p:sp>
        <p:nvSpPr>
          <p:cNvPr id="6" name="Content Placeholder 5">
            <a:extLst>
              <a:ext uri="{FF2B5EF4-FFF2-40B4-BE49-F238E27FC236}">
                <a16:creationId xmlns:a16="http://schemas.microsoft.com/office/drawing/2014/main" id="{DC9297D6-4E3D-AFDC-F474-B8C5D9B153F7}"/>
              </a:ext>
            </a:extLst>
          </p:cNvPr>
          <p:cNvSpPr>
            <a:spLocks noGrp="1"/>
          </p:cNvSpPr>
          <p:nvPr>
            <p:ph idx="1"/>
          </p:nvPr>
        </p:nvSpPr>
        <p:spPr>
          <a:xfrm>
            <a:off x="1484310" y="1660125"/>
            <a:ext cx="10018713" cy="4131075"/>
          </a:xfrm>
        </p:spPr>
        <p:txBody>
          <a:bodyPr/>
          <a:lstStyle/>
          <a:p>
            <a:r>
              <a:rPr lang="en-US" dirty="0">
                <a:latin typeface="Söhne"/>
              </a:rPr>
              <a:t>The agenda for a weather app typically involves providing users with accurate and relevant weather information to help them plan their activities and make informed decisions based on the forecast.</a:t>
            </a:r>
          </a:p>
          <a:p>
            <a:r>
              <a:rPr lang="en-US" i="0" dirty="0">
                <a:solidFill>
                  <a:srgbClr val="374151"/>
                </a:solidFill>
                <a:effectLst/>
                <a:latin typeface="Söhne"/>
              </a:rPr>
              <a:t>The app should provide real-time weather updates, including current temperature, humidity, wind speed, and atmospheric pressure. This data helps users understand the cur	rent weather conditions.</a:t>
            </a:r>
            <a:endParaRPr lang="en-IN" dirty="0"/>
          </a:p>
        </p:txBody>
      </p:sp>
    </p:spTree>
    <p:extLst>
      <p:ext uri="{BB962C8B-B14F-4D97-AF65-F5344CB8AC3E}">
        <p14:creationId xmlns:p14="http://schemas.microsoft.com/office/powerpoint/2010/main" val="1115109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E4EBD-3242-F132-1CE0-339AF56B49D7}"/>
              </a:ext>
            </a:extLst>
          </p:cNvPr>
          <p:cNvSpPr>
            <a:spLocks noGrp="1"/>
          </p:cNvSpPr>
          <p:nvPr>
            <p:ph type="title"/>
          </p:nvPr>
        </p:nvSpPr>
        <p:spPr/>
        <p:txBody>
          <a:bodyPr>
            <a:normAutofit/>
          </a:bodyPr>
          <a:lstStyle/>
          <a:p>
            <a:r>
              <a:rPr lang="en-US" dirty="0">
                <a:latin typeface="Arial Rounded MT Bold" panose="020F0704030504030204" pitchFamily="34" charset="0"/>
              </a:rPr>
              <a:t>PROJECT OVERVIEW</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15F7A59C-16ED-55C9-42D1-86A3F1DB106E}"/>
              </a:ext>
            </a:extLst>
          </p:cNvPr>
          <p:cNvSpPr>
            <a:spLocks noGrp="1"/>
          </p:cNvSpPr>
          <p:nvPr>
            <p:ph idx="1"/>
          </p:nvPr>
        </p:nvSpPr>
        <p:spPr>
          <a:xfrm>
            <a:off x="1484310" y="2438399"/>
            <a:ext cx="10018713" cy="3589539"/>
          </a:xfrm>
        </p:spPr>
        <p:txBody>
          <a:bodyPr>
            <a:normAutofit/>
          </a:bodyPr>
          <a:lstStyle/>
          <a:p>
            <a:r>
              <a:rPr lang="en-US" b="0" i="0" dirty="0">
                <a:solidFill>
                  <a:srgbClr val="374151"/>
                </a:solidFill>
                <a:effectLst/>
                <a:latin typeface="Söhne"/>
              </a:rPr>
              <a:t>Developing a comprehensive weather forecasting application that provides users with real-time and accurate weather information, forecasts, and alerts to help them make informed decisions and plan their activities based on current and upcoming weather conditions.</a:t>
            </a:r>
          </a:p>
          <a:p>
            <a:r>
              <a:rPr lang="en-US" b="0" i="0" dirty="0">
                <a:solidFill>
                  <a:srgbClr val="374151"/>
                </a:solidFill>
                <a:effectLst/>
                <a:latin typeface="Söhne"/>
              </a:rPr>
              <a:t>The Weather Forecasting Application aims to provide users with an efficient, user-friendly, and feature-rich tool for accessing accurate weather forecasts, making informed decisions, and staying updated about meteorological conditions. </a:t>
            </a:r>
            <a:endParaRPr lang="en-IN" dirty="0"/>
          </a:p>
        </p:txBody>
      </p:sp>
    </p:spTree>
    <p:extLst>
      <p:ext uri="{BB962C8B-B14F-4D97-AF65-F5344CB8AC3E}">
        <p14:creationId xmlns:p14="http://schemas.microsoft.com/office/powerpoint/2010/main" val="3670405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E7B48-B5A3-BA4E-0FB7-CA59C16AFFC3}"/>
              </a:ext>
            </a:extLst>
          </p:cNvPr>
          <p:cNvSpPr>
            <a:spLocks noGrp="1"/>
          </p:cNvSpPr>
          <p:nvPr>
            <p:ph type="title"/>
          </p:nvPr>
        </p:nvSpPr>
        <p:spPr>
          <a:xfrm>
            <a:off x="1484311" y="843379"/>
            <a:ext cx="10018713" cy="1595020"/>
          </a:xfrm>
        </p:spPr>
        <p:txBody>
          <a:bodyPr/>
          <a:lstStyle/>
          <a:p>
            <a:r>
              <a:rPr lang="en-US" dirty="0">
                <a:latin typeface="Arial Rounded MT Bold" panose="020F0704030504030204" pitchFamily="34" charset="0"/>
              </a:rPr>
              <a:t>WHO ARE PROJECT END USER ?</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AA925A76-CE64-EF02-FBC0-CF3FF535921C}"/>
              </a:ext>
            </a:extLst>
          </p:cNvPr>
          <p:cNvSpPr>
            <a:spLocks noGrp="1"/>
          </p:cNvSpPr>
          <p:nvPr>
            <p:ph idx="1"/>
          </p:nvPr>
        </p:nvSpPr>
        <p:spPr>
          <a:xfrm>
            <a:off x="1484310" y="2334828"/>
            <a:ext cx="10018713" cy="2965142"/>
          </a:xfrm>
        </p:spPr>
        <p:txBody>
          <a:bodyPr/>
          <a:lstStyle/>
          <a:p>
            <a:r>
              <a:rPr lang="en-US" i="0" dirty="0">
                <a:solidFill>
                  <a:srgbClr val="374151"/>
                </a:solidFill>
                <a:effectLst/>
                <a:latin typeface="Söhne"/>
              </a:rPr>
              <a:t>The end users for a weather app project can be quite diverse, as weather information is relevant and valuable to a wide range of individuals and groups. Here are some of the key end user groups for a weather app:</a:t>
            </a:r>
          </a:p>
          <a:p>
            <a:r>
              <a:rPr lang="en-IN" i="0" dirty="0">
                <a:effectLst/>
                <a:latin typeface="Söhne"/>
              </a:rPr>
              <a:t>General Public,</a:t>
            </a:r>
            <a:r>
              <a:rPr lang="en-IN" b="1" i="0" dirty="0">
                <a:effectLst/>
                <a:latin typeface="Söhne"/>
              </a:rPr>
              <a:t> </a:t>
            </a:r>
            <a:r>
              <a:rPr lang="en-IN" i="0" dirty="0">
                <a:effectLst/>
                <a:latin typeface="Söhne"/>
              </a:rPr>
              <a:t>Travelers, Outdoor Enthusiasts, Pilots and Aviators, Farmers and Agriculturists, Construction Workers, etc.</a:t>
            </a:r>
            <a:endParaRPr lang="en-IN" dirty="0"/>
          </a:p>
        </p:txBody>
      </p:sp>
    </p:spTree>
    <p:extLst>
      <p:ext uri="{BB962C8B-B14F-4D97-AF65-F5344CB8AC3E}">
        <p14:creationId xmlns:p14="http://schemas.microsoft.com/office/powerpoint/2010/main" val="3515613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B609E-1C87-E06C-4D42-98C4FEDBC48A}"/>
              </a:ext>
            </a:extLst>
          </p:cNvPr>
          <p:cNvSpPr>
            <a:spLocks noGrp="1"/>
          </p:cNvSpPr>
          <p:nvPr>
            <p:ph type="title"/>
          </p:nvPr>
        </p:nvSpPr>
        <p:spPr/>
        <p:txBody>
          <a:bodyPr/>
          <a:lstStyle/>
          <a:p>
            <a:r>
              <a:rPr lang="en-US" dirty="0">
                <a:latin typeface="Arial Rounded MT Bold" panose="020F0704030504030204" pitchFamily="34" charset="0"/>
              </a:rPr>
              <a:t>BUILDING WEATHER APPLICATION</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6F8CD397-9CCE-6A31-A600-C7002C802ED4}"/>
              </a:ext>
            </a:extLst>
          </p:cNvPr>
          <p:cNvSpPr>
            <a:spLocks noGrp="1"/>
          </p:cNvSpPr>
          <p:nvPr>
            <p:ph idx="1"/>
          </p:nvPr>
        </p:nvSpPr>
        <p:spPr>
          <a:xfrm>
            <a:off x="1484310" y="2578223"/>
            <a:ext cx="10018713" cy="3124201"/>
          </a:xfrm>
        </p:spPr>
        <p:txBody>
          <a:bodyPr/>
          <a:lstStyle/>
          <a:p>
            <a:pPr marL="0" indent="0">
              <a:buNone/>
            </a:pPr>
            <a:endParaRPr lang="en-US" dirty="0">
              <a:latin typeface="Söhne"/>
            </a:endParaRPr>
          </a:p>
          <a:p>
            <a:pPr marL="0" indent="0">
              <a:buNone/>
            </a:pPr>
            <a:endParaRPr lang="en-US" dirty="0">
              <a:latin typeface="Söhne"/>
            </a:endParaRPr>
          </a:p>
        </p:txBody>
      </p:sp>
      <p:pic>
        <p:nvPicPr>
          <p:cNvPr id="4" name="Picture 3">
            <a:extLst>
              <a:ext uri="{FF2B5EF4-FFF2-40B4-BE49-F238E27FC236}">
                <a16:creationId xmlns:a16="http://schemas.microsoft.com/office/drawing/2014/main" id="{B57A8C1B-60BC-C243-B576-B62CB37AF709}"/>
              </a:ext>
            </a:extLst>
          </p:cNvPr>
          <p:cNvPicPr>
            <a:picLocks noChangeAspect="1"/>
          </p:cNvPicPr>
          <p:nvPr/>
        </p:nvPicPr>
        <p:blipFill>
          <a:blip r:embed="rId2"/>
          <a:stretch>
            <a:fillRect/>
          </a:stretch>
        </p:blipFill>
        <p:spPr>
          <a:xfrm>
            <a:off x="1979720" y="2102620"/>
            <a:ext cx="8842160" cy="4286250"/>
          </a:xfrm>
          <a:prstGeom prst="rect">
            <a:avLst/>
          </a:prstGeom>
        </p:spPr>
      </p:pic>
    </p:spTree>
    <p:extLst>
      <p:ext uri="{BB962C8B-B14F-4D97-AF65-F5344CB8AC3E}">
        <p14:creationId xmlns:p14="http://schemas.microsoft.com/office/powerpoint/2010/main" val="3701538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7974-B3A7-131D-2AEF-EAFA3AC38192}"/>
              </a:ext>
            </a:extLst>
          </p:cNvPr>
          <p:cNvSpPr>
            <a:spLocks noGrp="1"/>
          </p:cNvSpPr>
          <p:nvPr>
            <p:ph type="title"/>
          </p:nvPr>
        </p:nvSpPr>
        <p:spPr>
          <a:xfrm>
            <a:off x="1482724" y="0"/>
            <a:ext cx="1873188" cy="685800"/>
          </a:xfrm>
        </p:spPr>
        <p:txBody>
          <a:bodyPr>
            <a:noAutofit/>
          </a:bodyPr>
          <a:lstStyle/>
          <a:p>
            <a:r>
              <a:rPr lang="en-US" sz="4000" dirty="0">
                <a:latin typeface="Arial Rounded MT Bold" panose="020F0704030504030204" pitchFamily="34" charset="0"/>
              </a:rPr>
              <a:t>HTML</a:t>
            </a:r>
            <a:endParaRPr lang="en-IN" sz="4000" dirty="0">
              <a:latin typeface="Arial Rounded MT Bold" panose="020F0704030504030204" pitchFamily="34" charset="0"/>
            </a:endParaRPr>
          </a:p>
        </p:txBody>
      </p:sp>
      <p:sp>
        <p:nvSpPr>
          <p:cNvPr id="10" name="Text Placeholder 9">
            <a:extLst>
              <a:ext uri="{FF2B5EF4-FFF2-40B4-BE49-F238E27FC236}">
                <a16:creationId xmlns:a16="http://schemas.microsoft.com/office/drawing/2014/main" id="{AD852CDB-4CB7-525B-2799-DBC5F714409E}"/>
              </a:ext>
            </a:extLst>
          </p:cNvPr>
          <p:cNvSpPr>
            <a:spLocks noGrp="1"/>
          </p:cNvSpPr>
          <p:nvPr>
            <p:ph type="body" sz="half" idx="2"/>
          </p:nvPr>
        </p:nvSpPr>
        <p:spPr>
          <a:xfrm>
            <a:off x="1316344" y="685801"/>
            <a:ext cx="5592538" cy="6172200"/>
          </a:xfrm>
        </p:spPr>
        <p:txBody>
          <a:bodyPr>
            <a:normAutofit fontScale="55000" lnSpcReduction="20000"/>
          </a:bodyPr>
          <a:lstStyle/>
          <a:p>
            <a:pPr marL="285750" indent="-285750" algn="l">
              <a:buFont typeface="Arial" panose="020B0604020202020204" pitchFamily="34" charset="0"/>
              <a:buChar char="•"/>
            </a:pPr>
            <a:r>
              <a:rPr lang="en-US" sz="3800" b="0" i="0" dirty="0">
                <a:solidFill>
                  <a:srgbClr val="374151"/>
                </a:solidFill>
                <a:effectLst/>
                <a:latin typeface="Söhne"/>
              </a:rPr>
              <a:t>HTML (Hypertext Markup Language) is used for structuring and organizing the content of a web page, including weather apps.</a:t>
            </a:r>
          </a:p>
          <a:p>
            <a:pPr marL="285750" indent="-285750" algn="l">
              <a:buFont typeface="Arial" panose="020B0604020202020204" pitchFamily="34" charset="0"/>
              <a:buChar char="•"/>
            </a:pPr>
            <a:r>
              <a:rPr lang="en-US" sz="3800" b="0" i="0" dirty="0">
                <a:solidFill>
                  <a:srgbClr val="374151"/>
                </a:solidFill>
                <a:effectLst/>
                <a:latin typeface="Söhne"/>
              </a:rPr>
              <a:t>HTML provides a structured way to define the elements and components of a weather app's user interface. It allows you to create headings, paragraphs, lists, tables, forms, and other content elements that help organize and present weather-related information.</a:t>
            </a:r>
            <a:endParaRPr lang="en-US" sz="3800" dirty="0">
              <a:solidFill>
                <a:srgbClr val="374151"/>
              </a:solidFill>
              <a:latin typeface="Söhne"/>
            </a:endParaRPr>
          </a:p>
          <a:p>
            <a:pPr marL="285750" indent="-285750" algn="l">
              <a:buFont typeface="Arial" panose="020B0604020202020204" pitchFamily="34" charset="0"/>
              <a:buChar char="•"/>
            </a:pPr>
            <a:r>
              <a:rPr lang="en-US" sz="3800" b="0" i="0" dirty="0">
                <a:solidFill>
                  <a:srgbClr val="374151"/>
                </a:solidFill>
                <a:effectLst/>
                <a:latin typeface="Söhne"/>
              </a:rPr>
              <a:t>HTML is essential for creating the foundation of a weather app's user interface, structuring the content, and defining the layout of different elements. It allows you to present weather-related information in a clear, organized, and accessible manner while providing a basis for interactivity and integration with styling and scripting technologies like CSS and JavaScript.</a:t>
            </a:r>
          </a:p>
          <a:p>
            <a:pPr marL="285750" indent="-285750" algn="l">
              <a:buFont typeface="Arial" panose="020B0604020202020204" pitchFamily="34" charset="0"/>
              <a:buChar char="•"/>
            </a:pPr>
            <a:endParaRPr lang="en-IN" dirty="0"/>
          </a:p>
        </p:txBody>
      </p:sp>
      <p:pic>
        <p:nvPicPr>
          <p:cNvPr id="14" name="Picture Placeholder 13">
            <a:extLst>
              <a:ext uri="{FF2B5EF4-FFF2-40B4-BE49-F238E27FC236}">
                <a16:creationId xmlns:a16="http://schemas.microsoft.com/office/drawing/2014/main" id="{F38CDC9C-0238-475D-ED80-99FCFA0BEBDD}"/>
              </a:ext>
            </a:extLst>
          </p:cNvPr>
          <p:cNvPicPr>
            <a:picLocks noGrp="1" noChangeAspect="1"/>
          </p:cNvPicPr>
          <p:nvPr>
            <p:ph type="pic" idx="1"/>
          </p:nvPr>
        </p:nvPicPr>
        <p:blipFill>
          <a:blip r:embed="rId2"/>
          <a:srcRect l="29814" r="29814"/>
          <a:stretch>
            <a:fillRect/>
          </a:stretch>
        </p:blipFill>
        <p:spPr>
          <a:xfrm>
            <a:off x="7594682" y="914400"/>
            <a:ext cx="3981800" cy="4740676"/>
          </a:xfrm>
          <a:prstGeom prst="rect">
            <a:avLst/>
          </a:prstGeom>
        </p:spPr>
      </p:pic>
    </p:spTree>
    <p:extLst>
      <p:ext uri="{BB962C8B-B14F-4D97-AF65-F5344CB8AC3E}">
        <p14:creationId xmlns:p14="http://schemas.microsoft.com/office/powerpoint/2010/main" val="2551321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5D211-C632-A3B3-7FC8-2EE55EA635B8}"/>
              </a:ext>
            </a:extLst>
          </p:cNvPr>
          <p:cNvSpPr>
            <a:spLocks noGrp="1"/>
          </p:cNvSpPr>
          <p:nvPr>
            <p:ph type="title"/>
          </p:nvPr>
        </p:nvSpPr>
        <p:spPr>
          <a:xfrm>
            <a:off x="1278383" y="0"/>
            <a:ext cx="1695635" cy="798989"/>
          </a:xfrm>
        </p:spPr>
        <p:txBody>
          <a:bodyPr>
            <a:normAutofit/>
          </a:bodyPr>
          <a:lstStyle/>
          <a:p>
            <a:r>
              <a:rPr lang="en-US" sz="4000" dirty="0">
                <a:latin typeface="Arial Rounded MT Bold" panose="020F0704030504030204" pitchFamily="34" charset="0"/>
              </a:rPr>
              <a:t>CSS</a:t>
            </a:r>
            <a:endParaRPr lang="en-IN" sz="4000" dirty="0">
              <a:latin typeface="Arial Rounded MT Bold" panose="020F0704030504030204" pitchFamily="34" charset="0"/>
            </a:endParaRPr>
          </a:p>
        </p:txBody>
      </p:sp>
      <p:pic>
        <p:nvPicPr>
          <p:cNvPr id="6" name="Picture Placeholder 5">
            <a:extLst>
              <a:ext uri="{FF2B5EF4-FFF2-40B4-BE49-F238E27FC236}">
                <a16:creationId xmlns:a16="http://schemas.microsoft.com/office/drawing/2014/main" id="{4CD19DCC-1ADC-83A8-E933-4C07764CE3C4}"/>
              </a:ext>
            </a:extLst>
          </p:cNvPr>
          <p:cNvPicPr>
            <a:picLocks noGrp="1" noChangeAspect="1"/>
          </p:cNvPicPr>
          <p:nvPr>
            <p:ph type="pic" idx="1"/>
          </p:nvPr>
        </p:nvPicPr>
        <p:blipFill>
          <a:blip r:embed="rId2"/>
          <a:srcRect l="29665" r="29665"/>
          <a:stretch>
            <a:fillRect/>
          </a:stretch>
        </p:blipFill>
        <p:spPr>
          <a:xfrm>
            <a:off x="7632643" y="1431524"/>
            <a:ext cx="3280974" cy="3994952"/>
          </a:xfrm>
          <a:prstGeom prst="rect">
            <a:avLst/>
          </a:prstGeom>
        </p:spPr>
      </p:pic>
      <p:sp>
        <p:nvSpPr>
          <p:cNvPr id="3" name="Content Placeholder 2">
            <a:extLst>
              <a:ext uri="{FF2B5EF4-FFF2-40B4-BE49-F238E27FC236}">
                <a16:creationId xmlns:a16="http://schemas.microsoft.com/office/drawing/2014/main" id="{36579C14-A05C-2BF3-0375-41DA4155F37D}"/>
              </a:ext>
            </a:extLst>
          </p:cNvPr>
          <p:cNvSpPr>
            <a:spLocks noGrp="1"/>
          </p:cNvSpPr>
          <p:nvPr>
            <p:ph type="body" sz="half" idx="2"/>
          </p:nvPr>
        </p:nvSpPr>
        <p:spPr>
          <a:xfrm>
            <a:off x="1278383" y="985420"/>
            <a:ext cx="5752732" cy="5672831"/>
          </a:xfrm>
        </p:spPr>
        <p:txBody>
          <a:bodyPr>
            <a:normAutofit fontScale="70000" lnSpcReduction="20000"/>
          </a:bodyPr>
          <a:lstStyle/>
          <a:p>
            <a:pPr marL="285750" indent="-285750" algn="l">
              <a:buFont typeface="Arial" panose="020B0604020202020204" pitchFamily="34" charset="0"/>
              <a:buChar char="•"/>
            </a:pPr>
            <a:r>
              <a:rPr lang="en-US" sz="3100" b="0" i="0" dirty="0">
                <a:solidFill>
                  <a:srgbClr val="374151"/>
                </a:solidFill>
                <a:effectLst/>
                <a:latin typeface="Söhne"/>
              </a:rPr>
              <a:t>CSS (Cascading Style Sheets) is used for styling and visually formatting web applications.</a:t>
            </a:r>
          </a:p>
          <a:p>
            <a:pPr marL="285750" indent="-285750" algn="l">
              <a:buFont typeface="Arial" panose="020B0604020202020204" pitchFamily="34" charset="0"/>
              <a:buChar char="•"/>
            </a:pPr>
            <a:r>
              <a:rPr lang="en-US" sz="3100" b="0" i="0" dirty="0">
                <a:solidFill>
                  <a:srgbClr val="374151"/>
                </a:solidFill>
                <a:effectLst/>
                <a:latin typeface="Söhne"/>
              </a:rPr>
              <a:t>CSS allows you to create visually appealing and engaging user interfaces for your weather app. It helps in designing layouts, color schemes, typography, and other visual elements that enhance the user experience and make the app more attractive and intuitive to use.</a:t>
            </a:r>
          </a:p>
          <a:p>
            <a:pPr marL="285750" indent="-285750" algn="l">
              <a:buFont typeface="Arial" panose="020B0604020202020204" pitchFamily="34" charset="0"/>
              <a:buChar char="•"/>
            </a:pPr>
            <a:r>
              <a:rPr lang="en-US" sz="3100" b="0" i="0" dirty="0">
                <a:solidFill>
                  <a:srgbClr val="374151"/>
                </a:solidFill>
                <a:effectLst/>
                <a:latin typeface="Söhne"/>
              </a:rPr>
              <a:t>CSS plays a crucial role in creating an attractive, functional, and user-friendly weather app by controlling its visual presentation, layout, responsiveness, and user interactions. It allows developers to design and customize the app's appearance while keeping the code maintainable and adaptable.</a:t>
            </a:r>
          </a:p>
          <a:p>
            <a:pPr marL="0" indent="0">
              <a:buNone/>
            </a:pPr>
            <a:endParaRPr lang="en-IN" dirty="0"/>
          </a:p>
        </p:txBody>
      </p:sp>
    </p:spTree>
    <p:extLst>
      <p:ext uri="{BB962C8B-B14F-4D97-AF65-F5344CB8AC3E}">
        <p14:creationId xmlns:p14="http://schemas.microsoft.com/office/powerpoint/2010/main" val="2307459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C6CC6-2568-350F-DB76-F7629C2B869A}"/>
              </a:ext>
            </a:extLst>
          </p:cNvPr>
          <p:cNvSpPr>
            <a:spLocks noGrp="1"/>
          </p:cNvSpPr>
          <p:nvPr>
            <p:ph type="title"/>
          </p:nvPr>
        </p:nvSpPr>
        <p:spPr>
          <a:xfrm>
            <a:off x="1482723" y="0"/>
            <a:ext cx="3444383" cy="701336"/>
          </a:xfrm>
        </p:spPr>
        <p:txBody>
          <a:bodyPr>
            <a:normAutofit/>
          </a:bodyPr>
          <a:lstStyle/>
          <a:p>
            <a:r>
              <a:rPr lang="en-US" sz="4000" dirty="0">
                <a:latin typeface="Arial Rounded MT Bold" panose="020F0704030504030204" pitchFamily="34" charset="0"/>
              </a:rPr>
              <a:t>JAVASCRIPT</a:t>
            </a:r>
            <a:endParaRPr lang="en-IN" sz="4000" dirty="0">
              <a:latin typeface="Arial Rounded MT Bold" panose="020F0704030504030204" pitchFamily="34" charset="0"/>
            </a:endParaRPr>
          </a:p>
        </p:txBody>
      </p:sp>
      <p:pic>
        <p:nvPicPr>
          <p:cNvPr id="5" name="Picture Placeholder 4">
            <a:extLst>
              <a:ext uri="{FF2B5EF4-FFF2-40B4-BE49-F238E27FC236}">
                <a16:creationId xmlns:a16="http://schemas.microsoft.com/office/drawing/2014/main" id="{0F8AC0AD-F351-4F6F-3519-7DA95066462B}"/>
              </a:ext>
            </a:extLst>
          </p:cNvPr>
          <p:cNvPicPr>
            <a:picLocks noGrp="1" noChangeAspect="1"/>
          </p:cNvPicPr>
          <p:nvPr>
            <p:ph type="pic" idx="1"/>
          </p:nvPr>
        </p:nvPicPr>
        <p:blipFill>
          <a:blip r:embed="rId2"/>
          <a:srcRect l="17676" r="17676"/>
          <a:stretch>
            <a:fillRect/>
          </a:stretch>
        </p:blipFill>
        <p:spPr>
          <a:xfrm>
            <a:off x="7594681" y="923278"/>
            <a:ext cx="3733225" cy="4279037"/>
          </a:xfrm>
          <a:prstGeom prst="rect">
            <a:avLst/>
          </a:prstGeom>
        </p:spPr>
      </p:pic>
      <p:sp>
        <p:nvSpPr>
          <p:cNvPr id="4" name="Text Placeholder 3">
            <a:extLst>
              <a:ext uri="{FF2B5EF4-FFF2-40B4-BE49-F238E27FC236}">
                <a16:creationId xmlns:a16="http://schemas.microsoft.com/office/drawing/2014/main" id="{36C14E82-0D7E-0CEE-1F50-5F0D3A146A7A}"/>
              </a:ext>
            </a:extLst>
          </p:cNvPr>
          <p:cNvSpPr>
            <a:spLocks noGrp="1"/>
          </p:cNvSpPr>
          <p:nvPr>
            <p:ph type="body" sz="half" idx="2"/>
          </p:nvPr>
        </p:nvSpPr>
        <p:spPr>
          <a:xfrm>
            <a:off x="1482724" y="798989"/>
            <a:ext cx="5426158" cy="6059011"/>
          </a:xfrm>
        </p:spPr>
        <p:txBody>
          <a:bodyPr>
            <a:normAutofit fontScale="92500"/>
          </a:bodyPr>
          <a:lstStyle/>
          <a:p>
            <a:pPr marL="285750" indent="-285750" algn="l">
              <a:buFont typeface="Arial" panose="020B0604020202020204" pitchFamily="34" charset="0"/>
              <a:buChar char="•"/>
            </a:pPr>
            <a:r>
              <a:rPr lang="en-US" sz="2200" b="0" i="0" dirty="0">
                <a:solidFill>
                  <a:srgbClr val="374151"/>
                </a:solidFill>
                <a:effectLst/>
                <a:latin typeface="Söhne"/>
              </a:rPr>
              <a:t>Weather apps often need to provide real-time updates and interactivity to users. JavaScript, as a client-side scripting language, allows developers to create dynamic and responsive user interfaces without needing to constantly refresh the entire page. </a:t>
            </a:r>
          </a:p>
          <a:p>
            <a:pPr marL="285750" indent="-285750" algn="l">
              <a:buFont typeface="Arial" panose="020B0604020202020204" pitchFamily="34" charset="0"/>
              <a:buChar char="•"/>
            </a:pPr>
            <a:r>
              <a:rPr lang="en-US" sz="2200" b="0" i="0" dirty="0">
                <a:solidFill>
                  <a:srgbClr val="374151"/>
                </a:solidFill>
                <a:effectLst/>
                <a:latin typeface="Söhne"/>
              </a:rPr>
              <a:t>JavaScript enables the creation of interactive and visually appealing user interfaces. You can use it to create interactive maps, charts, animations, and other visual elements that enhance the user experience of a weather app.</a:t>
            </a:r>
            <a:endParaRPr lang="en-US" sz="2200" dirty="0">
              <a:solidFill>
                <a:srgbClr val="374151"/>
              </a:solidFill>
              <a:latin typeface="Söhne"/>
            </a:endParaRPr>
          </a:p>
          <a:p>
            <a:pPr marL="285750" indent="-285750" algn="l">
              <a:buFont typeface="Arial" panose="020B0604020202020204" pitchFamily="34" charset="0"/>
              <a:buChar char="•"/>
            </a:pPr>
            <a:r>
              <a:rPr lang="en-US" sz="2200" dirty="0">
                <a:solidFill>
                  <a:srgbClr val="374151"/>
                </a:solidFill>
                <a:latin typeface="Söhne"/>
              </a:rPr>
              <a:t>J</a:t>
            </a:r>
            <a:r>
              <a:rPr lang="en-US" sz="2200" b="0" i="0" dirty="0">
                <a:solidFill>
                  <a:srgbClr val="374151"/>
                </a:solidFill>
                <a:effectLst/>
                <a:latin typeface="Söhne"/>
              </a:rPr>
              <a:t>avaScript has a vast ecosystem of tools, libraries, and resources available, along with a large and active developer community. This makes it easier to find solutions to common challenges, troubleshoot issues, and stay up-to-date with best practices for building weather apps.</a:t>
            </a:r>
          </a:p>
          <a:p>
            <a:pPr marL="285750" indent="-285750" algn="l">
              <a:buFont typeface="Arial" panose="020B0604020202020204" pitchFamily="34" charset="0"/>
              <a:buChar char="•"/>
            </a:pPr>
            <a:endParaRPr lang="en-IN" dirty="0"/>
          </a:p>
        </p:txBody>
      </p:sp>
    </p:spTree>
    <p:extLst>
      <p:ext uri="{BB962C8B-B14F-4D97-AF65-F5344CB8AC3E}">
        <p14:creationId xmlns:p14="http://schemas.microsoft.com/office/powerpoint/2010/main" val="8079996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524</TotalTime>
  <Words>792</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Black</vt:lpstr>
      <vt:lpstr>Arial Rounded MT Bold</vt:lpstr>
      <vt:lpstr>Calibri</vt:lpstr>
      <vt:lpstr>Corbel</vt:lpstr>
      <vt:lpstr>Söhne</vt:lpstr>
      <vt:lpstr>Wingdings</vt:lpstr>
      <vt:lpstr>Parallax</vt:lpstr>
      <vt:lpstr>STUDENTS DETAILS  TEAM ID: LTVIP2023TMID06483  MAHASEN PODILI TEJASWINI SIRASANI SRAVANI </vt:lpstr>
      <vt:lpstr>PowerPoint Presentation</vt:lpstr>
      <vt:lpstr>AGENDA</vt:lpstr>
      <vt:lpstr>PROJECT OVERVIEW</vt:lpstr>
      <vt:lpstr>WHO ARE PROJECT END USER ?</vt:lpstr>
      <vt:lpstr>BUILDING WEATHER APPLICATION</vt:lpstr>
      <vt:lpstr>HTML</vt:lpstr>
      <vt:lpstr>CSS</vt:lpstr>
      <vt:lpstr>JAVASCRIPT</vt:lpstr>
      <vt:lpstr>FEATURES</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 NAME:- FRONT END WEB DEVELOPER</dc:title>
  <dc:creator>Mahasen M</dc:creator>
  <cp:lastModifiedBy>Mahasen M</cp:lastModifiedBy>
  <cp:revision>11</cp:revision>
  <dcterms:created xsi:type="dcterms:W3CDTF">2023-08-09T17:36:53Z</dcterms:created>
  <dcterms:modified xsi:type="dcterms:W3CDTF">2023-08-13T11:54:32Z</dcterms:modified>
</cp:coreProperties>
</file>