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3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64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8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1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1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7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0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8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5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0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2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8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3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85B7C3-91BA-4087-A7CD-032CF2FE5616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919D84-AFCC-4347-99DF-9B1B89703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6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8EAA-B678-A7C8-9FB6-B167A72CD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file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83803-9A89-CCAC-C89D-5F8EB1E8F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87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C1795-BFBC-2708-5B34-EF4017A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149810"/>
            <a:ext cx="11709647" cy="642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9CB25-EA2E-389D-570E-D0DB7A851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62145"/>
            <a:ext cx="11816179" cy="65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8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CE64A7-FEAC-50E0-5A66-6E587775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84892"/>
            <a:ext cx="11736280" cy="65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1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97246-B33A-C256-A73D-6EE4055EE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89886"/>
            <a:ext cx="11851689" cy="66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6655-D6D3-A8DA-AD7E-BC9D8108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latin typeface="Arial Rounded MT Bold" panose="020F0704030504030204" pitchFamily="34" charset="0"/>
              </a:rPr>
              <a:t>output</a:t>
            </a:r>
            <a:endParaRPr lang="en-IN" sz="3200" u="sng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6761B-D808-726F-C214-B12F9D5BDB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7" y="1873188"/>
            <a:ext cx="9721049" cy="4731797"/>
          </a:xfrm>
        </p:spPr>
      </p:pic>
    </p:spTree>
    <p:extLst>
      <p:ext uri="{BB962C8B-B14F-4D97-AF65-F5344CB8AC3E}">
        <p14:creationId xmlns:p14="http://schemas.microsoft.com/office/powerpoint/2010/main" val="34252160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</TotalTime>
  <Words>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Tw Cen MT</vt:lpstr>
      <vt:lpstr>Droplet</vt:lpstr>
      <vt:lpstr>Code file 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file </dc:title>
  <dc:creator>Mahasen M</dc:creator>
  <cp:lastModifiedBy>Mahasen M</cp:lastModifiedBy>
  <cp:revision>1</cp:revision>
  <dcterms:created xsi:type="dcterms:W3CDTF">2023-08-13T18:47:48Z</dcterms:created>
  <dcterms:modified xsi:type="dcterms:W3CDTF">2023-08-13T19:11:34Z</dcterms:modified>
</cp:coreProperties>
</file>