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52" r:id="rId1"/>
  </p:sldMasterIdLst>
  <p:notesMasterIdLst>
    <p:notesMasterId r:id="rId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type="screen16x9" cy="5143500" cx="9144000"/>
  <p:notesSz cx="9144000" cy="51435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NSKKN+ArialMT" panose="020B0604020202020204"/>
      <p:regular r:id="rId18"/>
    </p:embeddedFont>
    <p:embeddedFont>
      <p:font typeface="EODNRT+Arial-BoldMT" panose="020B0604020202020204"/>
      <p:regular r:id="rId19"/>
    </p:embeddedFont>
    <p:embeddedFont>
      <p:font typeface="GFFDCP+Wingdings-Regular" panose="020B0604020202020204"/>
      <p:regular r:id="rId20"/>
    </p:embeddedFont>
    <p:embeddedFont>
      <p:font typeface="IAFMGD+PublicSans-BoldItalic" panose="020B0604020202020204"/>
      <p:regular r:id="rId21"/>
    </p:embeddedFont>
    <p:embeddedFont>
      <p:font typeface="LNLFLM+EBGaramond-Bold" panose="020B0604020202020204"/>
      <p:regular r:id="rId22"/>
    </p:embeddedFont>
    <p:embeddedFont>
      <p:font typeface="MJVHCA+TimesNewRomanPSMT" panose="020B0604020202020204"/>
      <p:regular r:id="rId23"/>
    </p:embeddedFont>
    <p:embeddedFont>
      <p:font typeface="QBOLAW+PublicSans-Bold" panose="020B0604020202020204"/>
      <p:regular r:id="rId24"/>
    </p:embeddedFont>
    <p:embeddedFont>
      <p:font typeface="RLMDDP+TimesNewRomanPS-BoldItalicMT" panose="020B0604020202020204"/>
      <p:regular r:id="rId25"/>
    </p:embeddedFont>
    <p:embeddedFont>
      <p:font typeface="SOWONN+TimesNewRomanPS-BoldMT" panose="020B0604020202020204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eader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Title</a:t>
            </a:r>
          </a:p>
        </p:txBody>
      </p:sp>
      <p:sp>
        <p:nvSpPr>
          <p:cNvPr id="1048582" name="Text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6525B2-4347-4F72-BAF7-76B19438D32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1048584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3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7" name="object 3"/>
          <p:cNvSpPr txBox="1"/>
          <p:nvPr/>
        </p:nvSpPr>
        <p:spPr>
          <a:xfrm>
            <a:off x="91439" y="2699231"/>
            <a:ext cx="3780790" cy="3683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223669"/>
                </a:solidFill>
                <a:latin typeface="LNLFLM+EBGaramond-Bold"/>
                <a:cs typeface="LNLFLM+EBGaramond-Bold"/>
              </a:rPr>
              <a:t>“</a:t>
            </a:r>
            <a:r>
              <a:rPr b="1" dirty="0" sz="2400">
                <a:solidFill>
                  <a:srgbClr val="223669"/>
                </a:solidFill>
                <a:latin typeface="QBOLAW+PublicSans-Bold"/>
                <a:cs typeface="QBOLAW+PublicSans-Bold"/>
              </a:rPr>
              <a:t>JOB SEARCH WEBSITE</a:t>
            </a:r>
            <a:r>
              <a:rPr b="1" dirty="0" sz="2400">
                <a:solidFill>
                  <a:srgbClr val="223669"/>
                </a:solidFill>
                <a:latin typeface="LNLFLM+EBGaramond-Bold"/>
                <a:cs typeface="LNLFLM+EBGaramond-Bold"/>
              </a:rPr>
              <a:t>”</a:t>
            </a:r>
          </a:p>
        </p:txBody>
      </p:sp>
      <p:sp>
        <p:nvSpPr>
          <p:cNvPr id="1048588" name="object 4"/>
          <p:cNvSpPr txBox="1"/>
          <p:nvPr/>
        </p:nvSpPr>
        <p:spPr>
          <a:xfrm>
            <a:off x="285292" y="3430751"/>
            <a:ext cx="1261567" cy="3302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223669"/>
                </a:solidFill>
                <a:latin typeface="QBOLAW+PublicSans-Bold"/>
                <a:cs typeface="QBOLAW+PublicSans-Bold"/>
              </a:rPr>
              <a:t>TASK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24" name="object 3"/>
          <p:cNvSpPr txBox="1"/>
          <p:nvPr/>
        </p:nvSpPr>
        <p:spPr>
          <a:xfrm>
            <a:off x="3404444" y="906815"/>
            <a:ext cx="2627679" cy="2540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RLMDDP+TimesNewRomanPS-BoldItalicMT"/>
                <a:cs typeface="RLMDDP+TimesNewRomanPS-BoldItalicMT"/>
              </a:rPr>
              <a:t>JOB SEARCH WEBSITE</a:t>
            </a:r>
          </a:p>
        </p:txBody>
      </p:sp>
      <p:sp>
        <p:nvSpPr>
          <p:cNvPr id="1048625" name="object 4"/>
          <p:cNvSpPr txBox="1"/>
          <p:nvPr/>
        </p:nvSpPr>
        <p:spPr>
          <a:xfrm>
            <a:off x="4171055" y="1795799"/>
            <a:ext cx="2657779" cy="95885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4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Website</a:t>
            </a:r>
            <a:r>
              <a:rPr b="1" dirty="0" sz="1400" spc="-53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 </a:t>
            </a:r>
            <a:r>
              <a:rPr b="1" dirty="0" sz="140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link-https://cool-pie-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4da683.netlify.app/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Github</a:t>
            </a:r>
            <a:r>
              <a:rPr b="1" dirty="0" sz="1400" spc="-52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 </a:t>
            </a:r>
            <a:r>
              <a:rPr b="1" dirty="0" sz="140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link-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h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t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t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p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s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: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/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/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g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i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t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h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u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b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.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c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o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m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/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M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a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h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a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s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h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a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n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0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2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/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J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o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b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_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A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p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p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i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c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a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tion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.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g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i</a:t>
            </a:r>
            <a:r>
              <a:rPr altLang="en-US" b="1" dirty="0" sz="1400" lang="en-US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t</a:t>
            </a:r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90" name="object 3"/>
          <p:cNvSpPr txBox="1"/>
          <p:nvPr/>
        </p:nvSpPr>
        <p:spPr>
          <a:xfrm>
            <a:off x="234710" y="847429"/>
            <a:ext cx="2623427" cy="2794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50" spc="-11">
                <a:solidFill>
                  <a:srgbClr val="C88C32"/>
                </a:solidFill>
                <a:latin typeface="LNLFLM+EBGaramond-Bold"/>
                <a:cs typeface="LNLFLM+EBGaramond-Bold"/>
              </a:rPr>
              <a:t>JOBꢀSEARCHꢀWEBSITE</a:t>
            </a:r>
          </a:p>
        </p:txBody>
      </p:sp>
      <p:sp>
        <p:nvSpPr>
          <p:cNvPr id="1048591" name="object 4"/>
          <p:cNvSpPr txBox="1"/>
          <p:nvPr/>
        </p:nvSpPr>
        <p:spPr>
          <a:xfrm>
            <a:off x="496442" y="2129805"/>
            <a:ext cx="1436142" cy="2032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EODNRT+Arial-BoldMT"/>
                <a:cs typeface="EODNRT+Arial-BoldMT"/>
              </a:rPr>
              <a:t>LMS Username</a:t>
            </a:r>
          </a:p>
        </p:txBody>
      </p:sp>
      <p:sp>
        <p:nvSpPr>
          <p:cNvPr id="1048592" name="object 5"/>
          <p:cNvSpPr txBox="1"/>
          <p:nvPr/>
        </p:nvSpPr>
        <p:spPr>
          <a:xfrm>
            <a:off x="2773978" y="2129805"/>
            <a:ext cx="636661" cy="2032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EODNRT+Arial-BoldMT"/>
                <a:cs typeface="EODNRT+Arial-BoldMT"/>
              </a:rPr>
              <a:t>Name</a:t>
            </a:r>
          </a:p>
        </p:txBody>
      </p:sp>
      <p:sp>
        <p:nvSpPr>
          <p:cNvPr id="1048593" name="object 6"/>
          <p:cNvSpPr txBox="1"/>
          <p:nvPr/>
        </p:nvSpPr>
        <p:spPr>
          <a:xfrm>
            <a:off x="4040072" y="2129805"/>
            <a:ext cx="646385" cy="2032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EODNRT+Arial-BoldMT"/>
                <a:cs typeface="EODNRT+Arial-BoldMT"/>
              </a:rPr>
              <a:t>Batch</a:t>
            </a:r>
          </a:p>
        </p:txBody>
      </p:sp>
      <p:sp>
        <p:nvSpPr>
          <p:cNvPr id="1048594" name="object 7"/>
          <p:cNvSpPr txBox="1"/>
          <p:nvPr/>
        </p:nvSpPr>
        <p:spPr>
          <a:xfrm>
            <a:off x="213838" y="2527330"/>
            <a:ext cx="1031416" cy="1905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2108a33265</a:t>
            </a:r>
          </a:p>
        </p:txBody>
      </p:sp>
      <p:sp>
        <p:nvSpPr>
          <p:cNvPr id="1048595" name="object 8"/>
          <p:cNvSpPr txBox="1"/>
          <p:nvPr/>
        </p:nvSpPr>
        <p:spPr>
          <a:xfrm>
            <a:off x="2244597" y="2527330"/>
            <a:ext cx="1361647" cy="39103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ANDREA JEBA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SELVI P</a:t>
            </a:r>
          </a:p>
        </p:txBody>
      </p:sp>
      <p:sp>
        <p:nvSpPr>
          <p:cNvPr id="1048596" name="object 9"/>
          <p:cNvSpPr txBox="1"/>
          <p:nvPr/>
        </p:nvSpPr>
        <p:spPr>
          <a:xfrm>
            <a:off x="3970397" y="2527330"/>
            <a:ext cx="458601" cy="1905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</p:txBody>
      </p:sp>
      <p:sp>
        <p:nvSpPr>
          <p:cNvPr id="1048597" name="object 10"/>
          <p:cNvSpPr txBox="1"/>
          <p:nvPr/>
        </p:nvSpPr>
        <p:spPr>
          <a:xfrm>
            <a:off x="213838" y="3136900"/>
            <a:ext cx="1031416" cy="57391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2108a33283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2108a33284</a:t>
            </a:r>
          </a:p>
        </p:txBody>
      </p:sp>
      <p:sp>
        <p:nvSpPr>
          <p:cNvPr id="1048598" name="object 11"/>
          <p:cNvSpPr txBox="1"/>
          <p:nvPr/>
        </p:nvSpPr>
        <p:spPr>
          <a:xfrm>
            <a:off x="2244597" y="3136900"/>
            <a:ext cx="2184371" cy="57391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MAHALAKSHMI S</a:t>
            </a:r>
            <a:r>
              <a:rPr dirty="0" sz="1400" spc="1457">
                <a:solidFill>
                  <a:srgbClr val="FFFFFF"/>
                </a:solidFill>
                <a:latin typeface="MJVHCA+TimesNewRomanPSMT"/>
                <a:cs typeface="MJVHCA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MITHRA K</a:t>
            </a:r>
            <a:r>
              <a:rPr dirty="0" sz="1400" spc="6359">
                <a:solidFill>
                  <a:srgbClr val="FFFFFF"/>
                </a:solidFill>
                <a:latin typeface="MJVHCA+TimesNewRomanPSMT"/>
                <a:cs typeface="MJVHCA+TimesNewRomanPSMT"/>
              </a:rPr>
              <a:t> </a:t>
            </a:r>
            <a:r>
              <a:rPr dirty="0" sz="140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0" name="object 3"/>
          <p:cNvSpPr txBox="1"/>
          <p:nvPr/>
        </p:nvSpPr>
        <p:spPr>
          <a:xfrm>
            <a:off x="243183" y="894529"/>
            <a:ext cx="2716833" cy="2540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 SEARCH WEBSITE</a:t>
            </a:r>
          </a:p>
        </p:txBody>
      </p:sp>
      <p:sp>
        <p:nvSpPr>
          <p:cNvPr id="1048601" name="object 4"/>
          <p:cNvSpPr txBox="1"/>
          <p:nvPr/>
        </p:nvSpPr>
        <p:spPr>
          <a:xfrm>
            <a:off x="243183" y="1329502"/>
            <a:ext cx="4312963" cy="309994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dirty="0" sz="1850" spc="1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172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b="1" dirty="0" sz="1800" spc="170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b="1" dirty="0" sz="1800" spc="173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are</a:t>
            </a:r>
            <a:r>
              <a:rPr b="1" dirty="0" sz="1800" spc="170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online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platforms</a:t>
            </a:r>
            <a:r>
              <a:rPr b="1" dirty="0" sz="1800" spc="5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  <a:r>
              <a:rPr b="1" dirty="0" sz="1800" spc="5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connect</a:t>
            </a:r>
            <a:r>
              <a:rPr b="1" dirty="0" sz="1800" spc="5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seekers</a:t>
            </a:r>
            <a:r>
              <a:rPr b="1" dirty="0" sz="1800" spc="6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with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potential</a:t>
            </a:r>
            <a:r>
              <a:rPr b="1" dirty="0" sz="1800" spc="103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employers.</a:t>
            </a:r>
            <a:r>
              <a:rPr b="1" dirty="0" sz="1800" spc="104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These</a:t>
            </a:r>
            <a:r>
              <a:rPr b="1" dirty="0" sz="1800" spc="104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allow</a:t>
            </a:r>
            <a:r>
              <a:rPr b="1" dirty="0" sz="1800" spc="72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72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seekers</a:t>
            </a:r>
            <a:r>
              <a:rPr b="1" dirty="0" sz="1800" spc="73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72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b="1" dirty="0" sz="1800" spc="69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  <a:r>
              <a:rPr b="1" dirty="0" sz="1800" spc="69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b="1" dirty="0" sz="1800" spc="5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based</a:t>
            </a:r>
            <a:r>
              <a:rPr b="1" dirty="0" sz="1800" spc="5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</a:t>
            </a:r>
            <a:r>
              <a:rPr b="1" dirty="0" sz="1800" spc="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various</a:t>
            </a:r>
            <a:r>
              <a:rPr b="1" dirty="0" sz="1800" spc="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criteria</a:t>
            </a:r>
            <a:r>
              <a:rPr b="1" dirty="0" sz="1800" spc="6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b="1" dirty="0" sz="1800" spc="122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location,</a:t>
            </a:r>
            <a:r>
              <a:rPr b="1" dirty="0" sz="1800" spc="122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job,</a:t>
            </a:r>
            <a:r>
              <a:rPr b="1" dirty="0" sz="1800" spc="122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title,</a:t>
            </a:r>
            <a:r>
              <a:rPr b="1" dirty="0" sz="1800" spc="12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salary</a:t>
            </a:r>
            <a:r>
              <a:rPr b="1" dirty="0" sz="1800" spc="122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industry.</a:t>
            </a:r>
            <a:r>
              <a:rPr b="1" dirty="0" sz="1800" spc="45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They</a:t>
            </a:r>
            <a:r>
              <a:rPr b="1" dirty="0" sz="1800" spc="55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also</a:t>
            </a:r>
            <a:r>
              <a:rPr b="1" dirty="0" sz="1800" spc="5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</a:t>
            </a:r>
            <a:r>
              <a:rPr b="1" dirty="0" sz="1800" spc="51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tools</a:t>
            </a:r>
            <a:r>
              <a:rPr b="1" dirty="0" sz="1800" spc="5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44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creating</a:t>
            </a:r>
            <a:r>
              <a:rPr b="1" dirty="0" sz="1800" spc="33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resumes</a:t>
            </a:r>
            <a:r>
              <a:rPr b="1" dirty="0" sz="1800" spc="32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b="1" dirty="0" sz="1800" spc="35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cover</a:t>
            </a:r>
            <a:r>
              <a:rPr b="1" dirty="0" sz="1800" spc="3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letters,</a:t>
            </a:r>
            <a:r>
              <a:rPr b="1" dirty="0" sz="1800" spc="36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well</a:t>
            </a:r>
            <a:r>
              <a:rPr b="1" dirty="0" sz="1800" spc="1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b="1" dirty="0" sz="1800" spc="1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resources</a:t>
            </a:r>
            <a:r>
              <a:rPr b="1" dirty="0" sz="1800" spc="9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  <a:r>
              <a:rPr b="1" dirty="0" sz="1800" spc="12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career</a:t>
            </a:r>
            <a:r>
              <a:rPr b="1" dirty="0" sz="1800" spc="9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advice</a:t>
            </a:r>
            <a:r>
              <a:rPr b="1" dirty="0" sz="1800" spc="1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networking.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3" name="object 3"/>
          <p:cNvSpPr txBox="1"/>
          <p:nvPr/>
        </p:nvSpPr>
        <p:spPr>
          <a:xfrm>
            <a:off x="236150" y="871997"/>
            <a:ext cx="1981423" cy="2540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INTRODUCTION</a:t>
            </a:r>
          </a:p>
        </p:txBody>
      </p:sp>
      <p:sp>
        <p:nvSpPr>
          <p:cNvPr id="1048604" name="object 4"/>
          <p:cNvSpPr txBox="1"/>
          <p:nvPr/>
        </p:nvSpPr>
        <p:spPr>
          <a:xfrm>
            <a:off x="236150" y="1306970"/>
            <a:ext cx="4319884" cy="215760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dirty="0" sz="1850" spc="9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57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b="1" dirty="0" sz="1800" spc="55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b="1" dirty="0" sz="1800" spc="58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typically</a:t>
            </a:r>
            <a:r>
              <a:rPr b="1" dirty="0" sz="1800" spc="58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require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 seekers</a:t>
            </a:r>
            <a:r>
              <a:rPr b="1" dirty="0" sz="1800" spc="1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 create</a:t>
            </a:r>
            <a:r>
              <a:rPr b="1" dirty="0" sz="1800" spc="-1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 profile</a:t>
            </a:r>
            <a:r>
              <a:rPr b="1" dirty="0" sz="1800" spc="-2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with their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personal</a:t>
            </a:r>
            <a:r>
              <a:rPr b="1" dirty="0" sz="1800" spc="2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b="1" dirty="0" sz="1800" spc="24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professional</a:t>
            </a:r>
            <a:r>
              <a:rPr b="1" dirty="0" sz="1800" spc="22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information,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which</a:t>
            </a:r>
            <a:r>
              <a:rPr b="1" dirty="0" sz="1800" spc="4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b="1" dirty="0" sz="1800" spc="4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then</a:t>
            </a:r>
            <a:r>
              <a:rPr b="1" dirty="0" sz="1800" spc="4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be</a:t>
            </a:r>
            <a:r>
              <a:rPr b="1" dirty="0" sz="1800" spc="3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used</a:t>
            </a:r>
            <a:r>
              <a:rPr b="1" dirty="0" sz="1800" spc="4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3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apply</a:t>
            </a:r>
            <a:r>
              <a:rPr b="1" dirty="0" sz="1800" spc="3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 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b="1" dirty="0" sz="1800" spc="96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b="1" dirty="0" sz="1800" spc="9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96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receive</a:t>
            </a:r>
            <a:r>
              <a:rPr b="1" dirty="0" sz="1800" spc="94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notifications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about</a:t>
            </a:r>
            <a:r>
              <a:rPr b="1" dirty="0" sz="1800" spc="71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new</a:t>
            </a:r>
            <a:r>
              <a:rPr b="1" dirty="0" sz="1800" spc="71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71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b="1" dirty="0" sz="1800" spc="71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  <a:r>
              <a:rPr b="1" dirty="0" sz="1800" spc="71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match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their interests</a:t>
            </a:r>
          </a:p>
        </p:txBody>
      </p:sp>
      <p:sp>
        <p:nvSpPr>
          <p:cNvPr id="1048605" name="object 5"/>
          <p:cNvSpPr txBox="1"/>
          <p:nvPr/>
        </p:nvSpPr>
        <p:spPr>
          <a:xfrm>
            <a:off x="236150" y="3642246"/>
            <a:ext cx="4316027" cy="89268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dirty="0" sz="1850" spc="9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Employers</a:t>
            </a:r>
            <a:r>
              <a:rPr b="1" dirty="0" sz="1800" spc="86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b="1" dirty="0" sz="1800" spc="86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also</a:t>
            </a:r>
            <a:r>
              <a:rPr b="1" dirty="0" sz="1800" spc="86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use</a:t>
            </a:r>
            <a:r>
              <a:rPr b="1" dirty="0" sz="1800" spc="85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85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b="1" dirty="0" sz="1800" spc="99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99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post</a:t>
            </a:r>
            <a:r>
              <a:rPr b="1" dirty="0" sz="1800" spc="99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b="1" dirty="0" sz="1800" spc="99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b="1" dirty="0" sz="1800" spc="99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 for potential candidates.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7" name="object 3"/>
          <p:cNvSpPr txBox="1"/>
          <p:nvPr/>
        </p:nvSpPr>
        <p:spPr>
          <a:xfrm>
            <a:off x="14068" y="658200"/>
            <a:ext cx="3148470" cy="2540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STEPS WISE DESCRIPTION</a:t>
            </a:r>
          </a:p>
        </p:txBody>
      </p:sp>
      <p:sp>
        <p:nvSpPr>
          <p:cNvPr id="1048608" name="object 4"/>
          <p:cNvSpPr txBox="1"/>
          <p:nvPr/>
        </p:nvSpPr>
        <p:spPr>
          <a:xfrm>
            <a:off x="14068" y="1044337"/>
            <a:ext cx="4548710" cy="14434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1.</a:t>
            </a:r>
            <a:r>
              <a:rPr b="1" dirty="0" sz="1800" spc="11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Choose</a:t>
            </a:r>
            <a:r>
              <a:rPr b="1" dirty="0" sz="1800" spc="11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11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b="1" dirty="0" sz="1800" spc="11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provider:</a:t>
            </a:r>
            <a:r>
              <a:rPr b="1" dirty="0" sz="1800" spc="8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b="1" dirty="0" sz="1800" spc="-8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141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choose</a:t>
            </a:r>
            <a:r>
              <a:rPr b="1" dirty="0" sz="1800" spc="141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141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b="1" dirty="0" sz="1800" spc="141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</a:t>
            </a:r>
            <a:r>
              <a:rPr b="1" dirty="0" sz="1800" spc="135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supports</a:t>
            </a:r>
            <a:r>
              <a:rPr b="1" dirty="0" sz="1800" spc="36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36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type</a:t>
            </a:r>
            <a:r>
              <a:rPr b="1" dirty="0" sz="1800" spc="36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of</a:t>
            </a:r>
            <a:r>
              <a:rPr b="1" dirty="0" sz="1800" spc="36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stack</a:t>
            </a:r>
            <a:r>
              <a:rPr b="1" dirty="0" sz="1800" spc="36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you're</a:t>
            </a:r>
            <a:r>
              <a:rPr b="1" dirty="0" sz="1800" spc="33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using.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Some</a:t>
            </a:r>
            <a:r>
              <a:rPr b="1" dirty="0" sz="1800" spc="113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popular</a:t>
            </a:r>
            <a:r>
              <a:rPr b="1" dirty="0" sz="1800" spc="110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options</a:t>
            </a:r>
            <a:r>
              <a:rPr b="1" dirty="0" sz="1800" spc="113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include</a:t>
            </a:r>
            <a:r>
              <a:rPr b="1" dirty="0" sz="1800" spc="114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AWS,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Google Cloud, and Heroku.</a:t>
            </a:r>
          </a:p>
        </p:txBody>
      </p:sp>
      <p:sp>
        <p:nvSpPr>
          <p:cNvPr id="1048609" name="object 5"/>
          <p:cNvSpPr txBox="1"/>
          <p:nvPr/>
        </p:nvSpPr>
        <p:spPr>
          <a:xfrm>
            <a:off x="14068" y="2613549"/>
            <a:ext cx="4527375" cy="173774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2.</a:t>
            </a:r>
            <a:r>
              <a:rPr b="1" dirty="0" sz="1800" spc="14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</a:t>
            </a:r>
            <a:r>
              <a:rPr b="1" dirty="0" sz="1800" spc="1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b="1" dirty="0" sz="1800" spc="14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14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infrastructure:</a:t>
            </a:r>
            <a:r>
              <a:rPr b="1" dirty="0" sz="1800" spc="1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b="1" dirty="0" sz="1800" spc="15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you've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chosen</a:t>
            </a:r>
            <a:r>
              <a:rPr b="1" dirty="0" sz="1800" spc="24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24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b="1" dirty="0" sz="1800" spc="24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provider,</a:t>
            </a:r>
            <a:r>
              <a:rPr b="1" dirty="0" sz="1800" spc="5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b="1" dirty="0" sz="1800" spc="24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b="1" dirty="0" sz="1800" spc="24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</a:t>
            </a:r>
            <a:r>
              <a:rPr b="1" dirty="0" sz="1800" spc="43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b="1" dirty="0" sz="1800" spc="4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42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infrastructure.</a:t>
            </a:r>
            <a:r>
              <a:rPr b="1" dirty="0" sz="1800" spc="40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b="1" dirty="0" sz="1800" spc="4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typically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involves</a:t>
            </a:r>
            <a:r>
              <a:rPr b="1" dirty="0" sz="1800" spc="12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creating</a:t>
            </a:r>
            <a:r>
              <a:rPr b="1" dirty="0" sz="1800" spc="119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121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virtual</a:t>
            </a:r>
            <a:r>
              <a:rPr b="1" dirty="0" sz="1800" spc="12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machine,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  <a:r>
              <a:rPr b="1" dirty="0" sz="1800" spc="58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b="1" dirty="0" sz="1800" spc="57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58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database,</a:t>
            </a:r>
            <a:r>
              <a:rPr b="1" dirty="0" sz="1800" spc="58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b="1" dirty="0" sz="1800" spc="57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 necessary networking.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11" name="object 3"/>
          <p:cNvSpPr txBox="1"/>
          <p:nvPr/>
        </p:nvSpPr>
        <p:spPr>
          <a:xfrm>
            <a:off x="236149" y="1145300"/>
            <a:ext cx="4396732" cy="114922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3.</a:t>
            </a:r>
            <a:r>
              <a:rPr b="1" dirty="0" sz="1800" spc="45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Install</a:t>
            </a:r>
            <a:r>
              <a:rPr b="1" dirty="0" sz="1800" spc="4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dependencies:</a:t>
            </a:r>
            <a:r>
              <a:rPr b="1" dirty="0" sz="1800" spc="46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b="1" dirty="0" sz="1800" spc="25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b="1" dirty="0" sz="1800" spc="45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install</a:t>
            </a:r>
            <a:r>
              <a:rPr b="1" dirty="0" sz="1800" spc="49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</a:t>
            </a:r>
            <a:r>
              <a:rPr b="1" dirty="0" sz="1800" spc="49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necessary</a:t>
            </a:r>
            <a:r>
              <a:rPr b="1" dirty="0" sz="1800" spc="50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dependencies</a:t>
            </a:r>
            <a:r>
              <a:rPr b="1" dirty="0" sz="1800" spc="50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your application</a:t>
            </a:r>
            <a:r>
              <a:rPr b="1" dirty="0" sz="1800" spc="4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3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run,</a:t>
            </a:r>
            <a:r>
              <a:rPr b="1" dirty="0" sz="1800" spc="3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such</a:t>
            </a:r>
            <a:r>
              <a:rPr b="1" dirty="0" sz="1800" spc="3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b="1" dirty="0" sz="1800" spc="3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Node.js,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Python, or any other libraries.</a:t>
            </a:r>
          </a:p>
        </p:txBody>
      </p:sp>
      <p:sp>
        <p:nvSpPr>
          <p:cNvPr id="1048612" name="object 4"/>
          <p:cNvSpPr txBox="1"/>
          <p:nvPr/>
        </p:nvSpPr>
        <p:spPr>
          <a:xfrm>
            <a:off x="236149" y="2420990"/>
            <a:ext cx="4396732" cy="199174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4.</a:t>
            </a:r>
            <a:r>
              <a:rPr b="1" dirty="0" sz="1800" spc="3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</a:t>
            </a:r>
            <a:r>
              <a:rPr b="1" dirty="0" sz="1800" spc="29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3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server:</a:t>
            </a:r>
            <a:r>
              <a:rPr b="1" dirty="0" sz="1800" spc="33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b="1" dirty="0" sz="1800" spc="1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b="1" dirty="0" sz="1800" spc="32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</a:t>
            </a:r>
            <a:r>
              <a:rPr b="1" dirty="0" sz="1800" spc="128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131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</a:t>
            </a:r>
            <a:r>
              <a:rPr b="1" dirty="0" sz="1800" spc="128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131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</a:t>
            </a:r>
            <a:r>
              <a:rPr b="1" dirty="0" sz="1800" spc="131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your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application.</a:t>
            </a:r>
            <a:r>
              <a:rPr b="1" dirty="0" sz="1800" spc="76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b="1" dirty="0" sz="1800" spc="75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b="1" dirty="0" sz="1800" spc="7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b="1" dirty="0" sz="1800" spc="75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environment</a:t>
            </a:r>
            <a:r>
              <a:rPr b="1" dirty="0" sz="1800" spc="41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variables,</a:t>
            </a:r>
            <a:r>
              <a:rPr b="1" dirty="0" sz="1800" spc="44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configuring</a:t>
            </a:r>
            <a:r>
              <a:rPr b="1" dirty="0" sz="1800" spc="44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</a:t>
            </a:r>
            <a:r>
              <a:rPr b="1" dirty="0" sz="1800" spc="1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server,</a:t>
            </a:r>
            <a:r>
              <a:rPr b="1" dirty="0" sz="1800" spc="-13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b="1" dirty="0" sz="1800" spc="1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  <a:r>
              <a:rPr b="1" dirty="0" sz="1800" spc="1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b="1" dirty="0" sz="1800" spc="1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</a:t>
            </a:r>
            <a:r>
              <a:rPr b="1" dirty="0" sz="1800" spc="1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necessary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SSL certificates.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14" name="object 3"/>
          <p:cNvSpPr txBox="1"/>
          <p:nvPr/>
        </p:nvSpPr>
        <p:spPr>
          <a:xfrm>
            <a:off x="236150" y="807310"/>
            <a:ext cx="4312649" cy="173774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5.</a:t>
            </a:r>
            <a:r>
              <a:rPr b="1" dirty="0" sz="1800" spc="24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</a:t>
            </a:r>
            <a:r>
              <a:rPr b="1" dirty="0" sz="1800" spc="24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24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code:</a:t>
            </a:r>
            <a:r>
              <a:rPr b="1" dirty="0" sz="1800" spc="25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b="1" dirty="0" sz="1800" spc="24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24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</a:t>
            </a:r>
            <a:r>
              <a:rPr b="1" dirty="0" sz="1800" spc="22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configured,</a:t>
            </a:r>
            <a:r>
              <a:rPr b="1" dirty="0" sz="1800" spc="49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</a:t>
            </a:r>
            <a:r>
              <a:rPr b="1" dirty="0" sz="1800" spc="51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b="1" dirty="0" sz="1800" spc="51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</a:t>
            </a:r>
            <a:r>
              <a:rPr b="1" dirty="0" sz="1800" spc="52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519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code.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b="1" dirty="0" sz="1800" spc="109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b="1" dirty="0" sz="1800" spc="109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b="1" dirty="0" sz="1800" spc="109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</a:t>
            </a:r>
            <a:r>
              <a:rPr b="1" dirty="0" sz="1800" spc="109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109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version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control</a:t>
            </a:r>
            <a:r>
              <a:rPr b="1" dirty="0" sz="1800" spc="10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system</a:t>
            </a:r>
            <a:r>
              <a:rPr b="1" dirty="0" sz="1800" spc="13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like</a:t>
            </a:r>
            <a:r>
              <a:rPr b="1" dirty="0" sz="1800" spc="13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Git,</a:t>
            </a:r>
            <a:r>
              <a:rPr b="1" dirty="0" sz="1800" spc="13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copying</a:t>
            </a:r>
            <a:r>
              <a:rPr b="1" dirty="0" sz="1800" spc="13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files</a:t>
            </a:r>
            <a:r>
              <a:rPr b="1" dirty="0" sz="1800" spc="13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28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server,</a:t>
            </a:r>
            <a:r>
              <a:rPr b="1" dirty="0" sz="1800" spc="13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b="1" dirty="0" sz="1800" spc="2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</a:t>
            </a:r>
            <a:r>
              <a:rPr b="1" dirty="0" sz="1800" spc="28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b="1" dirty="0" sz="1800" spc="28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deployment</a:t>
            </a:r>
            <a:r>
              <a:rPr b="1" dirty="0" sz="1800" spc="29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tool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like Jenkins.</a:t>
            </a:r>
          </a:p>
        </p:txBody>
      </p:sp>
      <p:sp>
        <p:nvSpPr>
          <p:cNvPr id="1048615" name="object 4"/>
          <p:cNvSpPr txBox="1"/>
          <p:nvPr/>
        </p:nvSpPr>
        <p:spPr>
          <a:xfrm>
            <a:off x="236150" y="2670044"/>
            <a:ext cx="4312624" cy="199174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6.</a:t>
            </a:r>
            <a:r>
              <a:rPr b="1" dirty="0" sz="1800" spc="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</a:t>
            </a:r>
            <a:r>
              <a:rPr b="1" dirty="0" sz="1800" spc="-13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application:</a:t>
            </a:r>
            <a:r>
              <a:rPr b="1" dirty="0" sz="1800" spc="3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b="1" dirty="0" sz="1800" spc="3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b="1" dirty="0" sz="1800" spc="2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</a:t>
            </a:r>
            <a:r>
              <a:rPr b="1" dirty="0" sz="1800" spc="28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deployed,</a:t>
            </a:r>
            <a:r>
              <a:rPr b="1" dirty="0" sz="1800" spc="128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b="1" dirty="0" sz="1800" spc="128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b="1" dirty="0" sz="1800" spc="128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1281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</a:t>
            </a:r>
            <a:r>
              <a:rPr b="1" dirty="0" sz="1800" spc="128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</a:t>
            </a:r>
            <a:r>
              <a:rPr b="1" dirty="0" sz="1800" spc="121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b="1" dirty="0" sz="1800" spc="121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ensure</a:t>
            </a:r>
            <a:r>
              <a:rPr b="1" dirty="0" sz="1800" spc="1182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it's</a:t>
            </a:r>
            <a:r>
              <a:rPr b="1" dirty="0" sz="1800" spc="121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working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correctly.</a:t>
            </a:r>
            <a:r>
              <a:rPr b="1" dirty="0" sz="1800" spc="657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b="1" dirty="0" sz="1800" spc="77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b="1" dirty="0" sz="1800" spc="773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b="1" dirty="0" sz="1800" spc="77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running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automated</a:t>
            </a:r>
            <a:r>
              <a:rPr b="1" dirty="0" sz="1800" spc="5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tests</a:t>
            </a:r>
            <a:r>
              <a:rPr b="1" dirty="0" sz="1800" spc="55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b="1" dirty="0" sz="1800" spc="2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manually</a:t>
            </a:r>
            <a:r>
              <a:rPr b="1" dirty="0" sz="1800" spc="54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testing</a:t>
            </a:r>
            <a:r>
              <a:rPr b="1" dirty="0" sz="1800" spc="56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17" name="object 3"/>
          <p:cNvSpPr txBox="1"/>
          <p:nvPr/>
        </p:nvSpPr>
        <p:spPr>
          <a:xfrm>
            <a:off x="236150" y="1350913"/>
            <a:ext cx="4099670" cy="189801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dirty="0" sz="1850" spc="9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7. Monitor the application: Finally,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 need to monitor the application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 ensure it's performing well and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identify any issues. This may involve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 up monitoring tools like New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Relic or setting up alerts for specific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metrics.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19" name="object 3"/>
          <p:cNvSpPr txBox="1"/>
          <p:nvPr/>
        </p:nvSpPr>
        <p:spPr>
          <a:xfrm>
            <a:off x="227155" y="258888"/>
            <a:ext cx="2468626" cy="2286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500">
                <a:solidFill>
                  <a:srgbClr val="22366A"/>
                </a:solidFill>
                <a:latin typeface="LNLFLM+EBGaramond-Bold"/>
                <a:cs typeface="LNLFLM+EBGaramond-Bold"/>
              </a:rPr>
              <a:t>“</a:t>
            </a:r>
            <a:r>
              <a:rPr b="1" dirty="0" sz="1500">
                <a:solidFill>
                  <a:srgbClr val="22366A"/>
                </a:solidFill>
                <a:latin typeface="SOWONN+TimesNewRomanPS-BoldMT"/>
                <a:cs typeface="SOWONN+TimesNewRomanPS-BoldMT"/>
              </a:rPr>
              <a:t>JOB SEARCH WEBSITE”</a:t>
            </a:r>
          </a:p>
        </p:txBody>
      </p:sp>
      <p:sp>
        <p:nvSpPr>
          <p:cNvPr id="1048620" name="object 4"/>
          <p:cNvSpPr txBox="1"/>
          <p:nvPr/>
        </p:nvSpPr>
        <p:spPr>
          <a:xfrm>
            <a:off x="227157" y="703427"/>
            <a:ext cx="1580884" cy="2540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FFDCP+Wingdings-Regular"/>
                <a:cs typeface="GFFDCP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000000"/>
                </a:solidFill>
                <a:latin typeface="RLMDDP+TimesNewRomanPS-BoldItalicMT"/>
                <a:cs typeface="RLMDDP+TimesNewRomanPS-BoldItalicMT"/>
              </a:rPr>
              <a:t>SUMMARY</a:t>
            </a:r>
          </a:p>
        </p:txBody>
      </p:sp>
      <p:sp>
        <p:nvSpPr>
          <p:cNvPr id="1048621" name="object 5"/>
          <p:cNvSpPr txBox="1"/>
          <p:nvPr/>
        </p:nvSpPr>
        <p:spPr>
          <a:xfrm>
            <a:off x="227156" y="1257090"/>
            <a:ext cx="4346295" cy="1595628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FFDCP+Wingdings-Regular"/>
                <a:cs typeface="GFFDCP+Wingdings-Regular"/>
              </a:rPr>
              <a:t>§</a:t>
            </a:r>
            <a:r>
              <a:rPr dirty="0" sz="1400" spc="1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In short this document is to provide 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detail overview of our software product,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its parameters and goals. This describes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about the website which is used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provide complete solution for</a:t>
            </a:r>
          </a:p>
        </p:txBody>
      </p:sp>
      <p:sp>
        <p:nvSpPr>
          <p:cNvPr id="1048622" name="object 6"/>
          <p:cNvSpPr txBox="1"/>
          <p:nvPr/>
        </p:nvSpPr>
        <p:spPr>
          <a:xfrm>
            <a:off x="512906" y="2628690"/>
            <a:ext cx="3750829" cy="1595627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unemployment. It enables the jobless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people to browse their employment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opportunities and provide them with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resources they need to successfully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b="1" dirty="0" sz="180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navigate the job search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PowerPoint</dc:title>
  <dc:creator>Andreajebaselvi.p</dc:creator>
  <cp:lastModifiedBy>P.Andrea Jeba Selvi</cp:lastModifiedBy>
  <dcterms:created xsi:type="dcterms:W3CDTF">2023-05-11T03:18:26Z</dcterms:created>
  <dcterms:modified xsi:type="dcterms:W3CDTF">2023-05-11T14:22:29Z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62ee8a7ccc5840aa952f0a403215c2f6</vt:lpwstr>
  </property>
</Properties>
</file>