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78" r:id="rId2"/>
    <p:sldId id="279" r:id="rId3"/>
    <p:sldId id="280" r:id="rId4"/>
    <p:sldId id="281" r:id="rId5"/>
    <p:sldId id="283" r:id="rId6"/>
    <p:sldId id="284" r:id="rId7"/>
    <p:sldId id="294" r:id="rId8"/>
    <p:sldId id="295" r:id="rId9"/>
    <p:sldId id="282" r:id="rId10"/>
    <p:sldId id="290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09" autoAdjust="0"/>
  </p:normalViewPr>
  <p:slideViewPr>
    <p:cSldViewPr snapToGrid="0" snapToObjects="1">
      <p:cViewPr>
        <p:scale>
          <a:sx n="75" d="100"/>
          <a:sy n="75" d="100"/>
        </p:scale>
        <p:origin x="974" y="47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/>
          <a:lstStyle/>
          <a:p>
            <a:r>
              <a:rPr lang="en-US" dirty="0"/>
              <a:t>Smart dustbin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arudino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8A92C-F4DC-EB67-31A3-6A618CBDE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5036" y="2011680"/>
            <a:ext cx="7550404" cy="36845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Here we are going to make an evolution changes towards </a:t>
            </a:r>
            <a:r>
              <a:rPr lang="en-US" sz="2400" dirty="0" err="1"/>
              <a:t>cleanliness.The</a:t>
            </a:r>
            <a:r>
              <a:rPr lang="en-US" sz="2400" dirty="0"/>
              <a:t> combination of intelligent waste monitoring and trash compaction </a:t>
            </a:r>
            <a:r>
              <a:rPr lang="en-US" sz="2400" dirty="0" err="1"/>
              <a:t>technologies,smart</a:t>
            </a:r>
            <a:r>
              <a:rPr lang="en-US" sz="2400" dirty="0"/>
              <a:t> dustbins are better traditional garbage </a:t>
            </a:r>
            <a:r>
              <a:rPr lang="en-US" sz="2400" dirty="0" err="1"/>
              <a:t>dustbin,it</a:t>
            </a:r>
            <a:r>
              <a:rPr lang="en-US" sz="2400" dirty="0"/>
              <a:t> is equipped with smart devices like sensor </a:t>
            </a:r>
            <a:r>
              <a:rPr lang="en-US" sz="2400" dirty="0" err="1"/>
              <a:t>arudino</a:t>
            </a:r>
            <a:r>
              <a:rPr lang="en-US" sz="2400" dirty="0"/>
              <a:t>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pPr marL="0" indent="0">
              <a:buNone/>
            </a:pPr>
            <a:r>
              <a:rPr lang="en-US" sz="2400" dirty="0"/>
              <a:t>Lid od the bin will automatically open when an object comes near to the bin and after </a:t>
            </a:r>
            <a:r>
              <a:rPr lang="en-US" sz="2400" dirty="0" err="1"/>
              <a:t>certin</a:t>
            </a:r>
            <a:r>
              <a:rPr lang="en-US" sz="2400" dirty="0"/>
              <a:t> time period it will close the </a:t>
            </a:r>
            <a:r>
              <a:rPr lang="en-US" sz="2400" dirty="0" err="1"/>
              <a:t>lid.for</a:t>
            </a:r>
            <a:r>
              <a:rPr lang="en-US" sz="2400" dirty="0"/>
              <a:t> social it will help towards health and hygiene.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    </a:t>
            </a:r>
            <a:r>
              <a:rPr lang="en-US" dirty="0" err="1"/>
              <a:t>S.Mahalakshmi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L.Keerthana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K.Sabitha</a:t>
            </a:r>
            <a:r>
              <a:rPr lang="en-US" dirty="0"/>
              <a:t> </a:t>
            </a:r>
            <a:r>
              <a:rPr lang="en-US" dirty="0" err="1"/>
              <a:t>shree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2770632"/>
            <a:ext cx="6036021" cy="3964904"/>
          </a:xfrm>
        </p:spPr>
        <p:txBody>
          <a:bodyPr/>
          <a:lstStyle/>
          <a:p>
            <a:r>
              <a:rPr lang="en-US" dirty="0"/>
              <a:t>*introduction</a:t>
            </a:r>
          </a:p>
          <a:p>
            <a:r>
              <a:rPr lang="en-US" dirty="0"/>
              <a:t>*objective</a:t>
            </a:r>
          </a:p>
          <a:p>
            <a:r>
              <a:rPr lang="en-US" dirty="0"/>
              <a:t>*existing system</a:t>
            </a:r>
          </a:p>
          <a:p>
            <a:r>
              <a:rPr lang="en-US" dirty="0"/>
              <a:t>*hard ware components</a:t>
            </a:r>
          </a:p>
          <a:p>
            <a:r>
              <a:rPr lang="en-US" dirty="0"/>
              <a:t>*software requirements</a:t>
            </a:r>
          </a:p>
          <a:p>
            <a:r>
              <a:rPr lang="en-US" dirty="0"/>
              <a:t>*working</a:t>
            </a:r>
          </a:p>
          <a:p>
            <a:r>
              <a:rPr lang="en-US" dirty="0"/>
              <a:t>*advantages and disadvantages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*Smart dustbin as its name represent it works smartly or we can say that it is an a</a:t>
            </a:r>
          </a:p>
          <a:p>
            <a:r>
              <a:rPr lang="en-US" dirty="0"/>
              <a:t>   automatic dustbin</a:t>
            </a:r>
          </a:p>
          <a:p>
            <a:r>
              <a:rPr lang="en-US" dirty="0"/>
              <a:t>*Smart dustbin is an </a:t>
            </a:r>
            <a:r>
              <a:rPr lang="en-US" dirty="0" err="1"/>
              <a:t>automater</a:t>
            </a:r>
            <a:r>
              <a:rPr lang="en-US" dirty="0"/>
              <a:t> dustbin intended to reduce human efforts and </a:t>
            </a:r>
          </a:p>
          <a:p>
            <a:r>
              <a:rPr lang="en-US" dirty="0"/>
              <a:t>   improving cleanliness</a:t>
            </a:r>
          </a:p>
          <a:p>
            <a:r>
              <a:rPr lang="en-US" dirty="0"/>
              <a:t>*It is a decent gadget to make your home clean and attractive.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219200"/>
            <a:ext cx="6400800" cy="640080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Objective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8321" y="1971040"/>
            <a:ext cx="6398079" cy="4886960"/>
          </a:xfrm>
        </p:spPr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*Automatic open-close lid.</a:t>
            </a:r>
          </a:p>
          <a:p>
            <a:pPr algn="ctr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*detec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t the level of the trash inside the dustbin</a:t>
            </a:r>
          </a:p>
          <a:p>
            <a:pPr algn="ctr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*No contact touch between bin and person so,</a:t>
            </a:r>
          </a:p>
          <a:p>
            <a:pPr algn="ctr"/>
            <a:r>
              <a:rPr lang="en-US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Prevetion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 from germs and diseases.</a:t>
            </a:r>
          </a:p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*keeping our environment clean and also eco friendly.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Hardware components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1DC40-BFA1-CF8A-ECE7-C1BC607FC5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**ARUDINO UNO</a:t>
            </a:r>
          </a:p>
          <a:p>
            <a:endParaRPr lang="en-US" dirty="0"/>
          </a:p>
          <a:p>
            <a:r>
              <a:rPr lang="en-US" dirty="0"/>
              <a:t>**SERVO MOTORS</a:t>
            </a:r>
          </a:p>
          <a:p>
            <a:endParaRPr lang="en-US" dirty="0"/>
          </a:p>
          <a:p>
            <a:r>
              <a:rPr lang="en-US" dirty="0"/>
              <a:t>**ULTRA SONIC SENSOR</a:t>
            </a:r>
          </a:p>
          <a:p>
            <a:endParaRPr lang="en-US" dirty="0"/>
          </a:p>
          <a:p>
            <a:r>
              <a:rPr lang="en-US" dirty="0"/>
              <a:t>**JUMPER WIRE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ADVANTAGES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00F26-FFAA-33FA-251F-34E2EA7C9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9288" y="1984248"/>
            <a:ext cx="10671048" cy="3136392"/>
          </a:xfrm>
        </p:spPr>
        <p:txBody>
          <a:bodyPr/>
          <a:lstStyle/>
          <a:p>
            <a:r>
              <a:rPr lang="en-US" dirty="0"/>
              <a:t>**Maintain environment hygiene</a:t>
            </a:r>
          </a:p>
          <a:p>
            <a:endParaRPr lang="en-US" dirty="0"/>
          </a:p>
          <a:p>
            <a:r>
              <a:rPr lang="en-US" dirty="0"/>
              <a:t>**Prevent the overflow of garbage</a:t>
            </a:r>
          </a:p>
          <a:p>
            <a:endParaRPr lang="en-US" dirty="0"/>
          </a:p>
          <a:p>
            <a:r>
              <a:rPr lang="en-US" dirty="0"/>
              <a:t>**The garbage will be collected on time basis</a:t>
            </a:r>
          </a:p>
          <a:p>
            <a:endParaRPr lang="en-US" dirty="0"/>
          </a:p>
          <a:p>
            <a:r>
              <a:rPr lang="en-US" dirty="0"/>
              <a:t>**Not be any bad smell around the bin</a:t>
            </a:r>
          </a:p>
          <a:p>
            <a:endParaRPr lang="en-IN" dirty="0"/>
          </a:p>
          <a:p>
            <a:r>
              <a:rPr lang="en-IN" dirty="0"/>
              <a:t>**Reduces environment pollution.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89B3-D0CF-5820-4092-9A26B74D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/>
          <a:lstStyle/>
          <a:p>
            <a:r>
              <a:rPr lang="en-US" u="sng" dirty="0"/>
              <a:t>A clean place is a safe   </a:t>
            </a:r>
            <a:br>
              <a:rPr lang="en-US" u="sng" dirty="0"/>
            </a:br>
            <a:r>
              <a:rPr lang="en-US" u="sng" dirty="0" err="1"/>
              <a:t>palce</a:t>
            </a:r>
            <a:endParaRPr lang="en-IN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948BD-BF54-79A7-D2EB-C528DD236B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70BD8-6529-725D-5EF7-8C56D22096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409C4-9D73-8954-50B9-55F98DE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4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1133-D0F3-3B24-3F3E-F1BF13A2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A294-38C5-483D-F483-37D31361AC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**The process is not always cost effective</a:t>
            </a:r>
          </a:p>
          <a:p>
            <a:endParaRPr lang="en-US" dirty="0"/>
          </a:p>
          <a:p>
            <a:r>
              <a:rPr lang="en-US" dirty="0"/>
              <a:t>**Resultant product has a short life</a:t>
            </a:r>
          </a:p>
          <a:p>
            <a:endParaRPr lang="en-US" dirty="0"/>
          </a:p>
          <a:p>
            <a:r>
              <a:rPr lang="en-US" dirty="0"/>
              <a:t>**dustbin contain electrical </a:t>
            </a:r>
            <a:r>
              <a:rPr lang="en-US" dirty="0" err="1"/>
              <a:t>wires,whwn</a:t>
            </a:r>
            <a:r>
              <a:rPr lang="en-US" dirty="0"/>
              <a:t> liquid </a:t>
            </a:r>
            <a:r>
              <a:rPr lang="en-US" dirty="0" err="1"/>
              <a:t>garbagw</a:t>
            </a:r>
            <a:r>
              <a:rPr lang="en-US" dirty="0"/>
              <a:t> is thrown into the dustbin it may lead to short circuits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A178E-8187-B6F3-476E-ED5E4DD2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B7DCF-DF65-BF80-2CAE-17A58A40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8CB26C-9C9C-7664-7A80-06B09B3D93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22880" y="0"/>
            <a:ext cx="7545832" cy="4308475"/>
          </a:xfrm>
        </p:spPr>
        <p:txBody>
          <a:bodyPr/>
          <a:lstStyle/>
          <a:p>
            <a:r>
              <a:rPr lang="en-US" sz="3200" dirty="0"/>
              <a:t>FUTURE SCOPE</a:t>
            </a:r>
          </a:p>
          <a:p>
            <a:r>
              <a:rPr lang="en-US" sz="3200" dirty="0"/>
              <a:t>**it can be made durable by making it compact and cost effective</a:t>
            </a:r>
          </a:p>
          <a:p>
            <a:r>
              <a:rPr lang="en-US" sz="3200" dirty="0"/>
              <a:t>**two bins can be placed to collect wet and dry waste separately </a:t>
            </a:r>
          </a:p>
          <a:p>
            <a:r>
              <a:rPr lang="en-US" sz="3200" dirty="0"/>
              <a:t>**wet waste can be decomposed and used for making </a:t>
            </a:r>
            <a:r>
              <a:rPr lang="en-US" sz="3200" dirty="0" err="1"/>
              <a:t>bioges</a:t>
            </a:r>
            <a:endParaRPr lang="en-US" sz="3200" dirty="0"/>
          </a:p>
          <a:p>
            <a:r>
              <a:rPr lang="en-US" sz="3200" dirty="0"/>
              <a:t>**solar panel can be used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{6136C456-133D-4AF1-B366-3E4AEC3C750D}tf78438558_win32</Template>
  <TotalTime>46</TotalTime>
  <Words>370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Sabon Next LT</vt:lpstr>
      <vt:lpstr>Office Theme</vt:lpstr>
      <vt:lpstr>Smart dustbin </vt:lpstr>
      <vt:lpstr>AGENDA</vt:lpstr>
      <vt:lpstr>Introduction</vt:lpstr>
      <vt:lpstr>Objective</vt:lpstr>
      <vt:lpstr>Hardware components</vt:lpstr>
      <vt:lpstr>ADVANTAGES</vt:lpstr>
      <vt:lpstr>A clean place is a safe    palce</vt:lpstr>
      <vt:lpstr>disadvantages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dustbin </dc:title>
  <dc:subject/>
  <dc:creator>muthu balaji</dc:creator>
  <cp:lastModifiedBy>muthu balaji</cp:lastModifiedBy>
  <cp:revision>1</cp:revision>
  <dcterms:created xsi:type="dcterms:W3CDTF">2022-09-06T04:48:13Z</dcterms:created>
  <dcterms:modified xsi:type="dcterms:W3CDTF">2022-09-06T05:34:44Z</dcterms:modified>
</cp:coreProperties>
</file>