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3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Relationship Id="rId3" Type="http://schemas.openxmlformats.org/officeDocument/2006/relationships/image" Target="../media/2.png"/><Relationship Id="rId4" Type="http://schemas.openxmlformats.org/officeDocument/2006/relationships/image" Target="../media/3.png"/><Relationship Id="rId5" Type="http://schemas.openxmlformats.org/officeDocument/2006/relationships/image" Target="../media/4.png"/><Relationship Id="rId6" Type="http://schemas.openxmlformats.org/officeDocument/2006/relationships/image" Target="../media/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7305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0348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2785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3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rcRect xmlns:a="http://schemas.openxmlformats.org/drawingml/2006/main" l="3613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2669685"/>
            <a:ext cx="4037012" cy="4188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4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4" cstate="print"/>
          <a:srcRect xmlns:a="http://schemas.openxmlformats.org/drawingml/2006/main" l="35640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2892347"/>
            <a:ext cx="1522412" cy="23654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5" name="椭圆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609012" y="1676400"/>
            <a:ext cx="2819400" cy="2819400"/>
          </a:xfrm>
          <a:prstGeom xmlns:a="http://schemas.openxmlformats.org/drawingml/2006/main" prst="ellipse"/>
          <a:gradFill xmlns:a="http://schemas.openxmlformats.org/drawingml/2006/main" rotWithShape="1">
            <a:gsLst>
              <a:gs pos="0">
                <a:srgbClr val="0E5580">
                  <a:lumMod val="40000"/>
                  <a:lumOff val="60000"/>
                  <a:alpha val="6666"/>
                </a:srgbClr>
              </a:gs>
              <a:gs pos="69000">
                <a:srgbClr val="0E5580">
                  <a:lumMod val="40000"/>
                  <a:lumOff val="60000"/>
                  <a:alpha val="0"/>
                </a:srgbClr>
              </a:gs>
              <a:gs pos="36000">
                <a:srgbClr val="0E5580">
                  <a:lumMod val="40000"/>
                  <a:lumOff val="60000"/>
                  <a:alpha val="5882"/>
                </a:srgbClr>
              </a:gs>
            </a:gsLst>
            <a:path path="circle">
              <a:fillToRect l="50000" t="50000" r="50000" b="50000"/>
            </a:path>
            <a:tileRect/>
          </a:gradFill>
          <a:ln xmlns:a="http://schemas.openxmlformats.org/drawingml/2006/main" w="9525" cmpd="sng" cap="flat">
            <a:noFill/>
            <a:prstDash val="solid"/>
            <a:round/>
          </a:ln>
        </p:spPr>
      </p:sp>
      <p:pic>
        <p:nvPicPr>
          <p:cNvPr id="16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5" cstate="print"/>
          <a:srcRect xmlns:a="http://schemas.openxmlformats.org/drawingml/2006/main" t="28813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7999412" y="0"/>
            <a:ext cx="1603387" cy="114140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17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6" cstate="print"/>
          <a:srcRect xmlns:a="http://schemas.openxmlformats.org/drawingml/2006/main" b="23320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8609012" y="6096000"/>
            <a:ext cx="993734" cy="762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437812" y="0"/>
            <a:ext cx="685800" cy="1143000"/>
          </a:xfrm>
          <a:prstGeom xmlns:a="http://schemas.openxmlformats.org/drawingml/2006/main" prst="rect"/>
          <a:solidFill xmlns:a="http://schemas.openxmlformats.org/drawingml/2006/main">
            <a:schemeClr val="accent1"/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5400000">
            <a:off x="10155640" y="1790701"/>
            <a:ext cx="990597" cy="304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5400000">
            <a:off x="8951573" y="3225297"/>
            <a:ext cx="3859794" cy="304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352541" y="295729"/>
            <a:ext cx="838197" cy="76768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645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0667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6360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5949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3582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5305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5326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4614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98226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5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Relationship Id="rId18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/>
          <p:cNvPicPr>
            <a:picLocks noChangeAspect="1"/>
          </p:cNvPicPr>
          <p:nvPr/>
        </p:nvPicPr>
        <p:blipFill>
          <a:blip r:embed="rId2" cstate="print"/>
          <a:srcRect l="3613"/>
          <a:stretch>
            <a:fillRect/>
          </a:stretch>
        </p:blipFill>
        <p:spPr>
          <a:xfrm rot="0">
            <a:off x="0" y="2669685"/>
            <a:ext cx="4037012" cy="41883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" name="图片"/>
          <p:cNvPicPr>
            <a:picLocks noChangeAspect="1"/>
          </p:cNvPicPr>
          <p:nvPr/>
        </p:nvPicPr>
        <p:blipFill>
          <a:blip r:embed="rId3" cstate="print"/>
          <a:srcRect l="35640"/>
          <a:stretch>
            <a:fillRect/>
          </a:stretch>
        </p:blipFill>
        <p:spPr>
          <a:xfrm rot="0">
            <a:off x="0" y="2892347"/>
            <a:ext cx="1522412" cy="236545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" name="椭圆"/>
          <p:cNvSpPr>
            <a:spLocks/>
          </p:cNvSpPr>
          <p:nvPr/>
        </p:nvSpPr>
        <p:spPr>
          <a:xfrm rot="0">
            <a:off x="8609012" y="1676400"/>
            <a:ext cx="2819400" cy="2819400"/>
          </a:xfrm>
          <a:prstGeom prst="ellipse"/>
          <a:gradFill rotWithShape="1">
            <a:gsLst>
              <a:gs pos="0">
                <a:srgbClr val="0E5580">
                  <a:lumMod val="40000"/>
                  <a:lumOff val="60000"/>
                  <a:alpha val="6666"/>
                </a:srgbClr>
              </a:gs>
              <a:gs pos="69000">
                <a:srgbClr val="0E5580">
                  <a:lumMod val="40000"/>
                  <a:lumOff val="60000"/>
                  <a:alpha val="0"/>
                </a:srgbClr>
              </a:gs>
              <a:gs pos="36000">
                <a:srgbClr val="0E5580">
                  <a:lumMod val="40000"/>
                  <a:lumOff val="60000"/>
                  <a:alpha val="5882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mpd="sng" cap="flat">
            <a:noFill/>
            <a:prstDash val="solid"/>
            <a:round/>
          </a:ln>
        </p:spPr>
      </p:sp>
      <p:pic>
        <p:nvPicPr>
          <p:cNvPr id="5" name="图片"/>
          <p:cNvPicPr>
            <a:picLocks noChangeAspect="1"/>
          </p:cNvPicPr>
          <p:nvPr/>
        </p:nvPicPr>
        <p:blipFill>
          <a:blip r:embed="rId4" cstate="print"/>
          <a:srcRect t="28813"/>
          <a:stretch>
            <a:fillRect/>
          </a:stretch>
        </p:blipFill>
        <p:spPr>
          <a:xfrm rot="0">
            <a:off x="7999412" y="0"/>
            <a:ext cx="1603387" cy="114140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" name="图片"/>
          <p:cNvPicPr>
            <a:picLocks noChangeAspect="1"/>
          </p:cNvPicPr>
          <p:nvPr/>
        </p:nvPicPr>
        <p:blipFill>
          <a:blip r:embed="rId5" cstate="print"/>
          <a:srcRect b="23320"/>
          <a:stretch>
            <a:fillRect/>
          </a:stretch>
        </p:blipFill>
        <p:spPr>
          <a:xfrm rot="0">
            <a:off x="8609012" y="6096000"/>
            <a:ext cx="993734" cy="7620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" name="矩形"/>
          <p:cNvSpPr>
            <a:spLocks/>
          </p:cNvSpPr>
          <p:nvPr/>
        </p:nvSpPr>
        <p:spPr>
          <a:xfrm rot="0">
            <a:off x="10437812" y="0"/>
            <a:ext cx="685800" cy="1143000"/>
          </a:xfrm>
          <a:prstGeom prst="rect"/>
          <a:solidFill>
            <a:schemeClr val="accent1"/>
          </a:solidFill>
          <a:ln w="9525" cmpd="sng" cap="flat">
            <a:noFill/>
            <a:prstDash val="solid"/>
            <a:round/>
          </a:ln>
          <a:effectLst>
            <a:outerShdw sx="100000" sy="100000" algn="b" rotWithShape="0" blurRad="38100" dist="25400" dir="5400000">
              <a:srgbClr val="000000">
                <a:alpha val="44705"/>
              </a:srgbClr>
            </a:outerShdw>
          </a:effectLst>
        </p:spPr>
      </p:sp>
      <p:sp>
        <p:nvSpPr>
          <p:cNvPr id="8" name="文本框"/>
          <p:cNvSpPr>
            <a:spLocks noGrp="1"/>
          </p:cNvSpPr>
          <p:nvPr>
            <p:ph type="title"/>
          </p:nvPr>
        </p:nvSpPr>
        <p:spPr>
          <a:xfrm rot="0">
            <a:off x="646111" y="452718"/>
            <a:ext cx="9404723" cy="14005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body" idx="1"/>
          </p:nvPr>
        </p:nvSpPr>
        <p:spPr>
          <a:xfrm rot="0">
            <a:off x="1103312" y="2052918"/>
            <a:ext cx="8946541" cy="41954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文本框"/>
          <p:cNvSpPr>
            <a:spLocks noGrp="1"/>
          </p:cNvSpPr>
          <p:nvPr>
            <p:ph type="dt" idx="2"/>
          </p:nvPr>
        </p:nvSpPr>
        <p:spPr>
          <a:xfrm rot="5400000">
            <a:off x="10155640" y="1790701"/>
            <a:ext cx="990597" cy="3047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100" b="0" i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9/19/2025</a:t>
            </a:fld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ftr" idx="3"/>
          </p:nvPr>
        </p:nvSpPr>
        <p:spPr>
          <a:xfrm rot="5400000">
            <a:off x="8951573" y="3225297"/>
            <a:ext cx="3859794" cy="30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1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4"/>
          </p:nvPr>
        </p:nvSpPr>
        <p:spPr>
          <a:xfrm rot="0">
            <a:off x="10352541" y="295729"/>
            <a:ext cx="838197" cy="7676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ctr"/>
            <a:fld id="{CAD2D6BD-DE1B-4B5F-8B41-2702339687B9}" type="slidenum">
              <a:rPr lang="en-US" altLang="zh-CN" sz="2800" b="0" i="0" u="none" strike="noStrike" kern="1200" cap="none" spc="0" baseline="0">
                <a:solidFill>
                  <a:srgbClr val="FFFFFF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&lt;#&gt;</a:t>
            </a:fld>
            <a:endParaRPr lang="zh-CN" altLang="en-US" sz="2800" b="0" i="0">
              <a:solidFill>
                <a:srgbClr val="FFFFFF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4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200" b="0" i="0" kern="1200">
          <a:solidFill>
            <a:schemeClr val="tx2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20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b="0" i="0" kern="1200">
          <a:solidFill>
            <a:schemeClr val="tx1"/>
          </a:solidFill>
          <a:latin typeface="Century Gothic" pitchFamily="0" charset="0"/>
          <a:ea typeface="宋体" pitchFamily="0" charset="0"/>
          <a:cs typeface="Century Gothic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6.png"/><Relationship Id="rId3" Type="http://schemas.openxmlformats.org/officeDocument/2006/relationships/image" Target="../media/7.png"/><Relationship Id="rId4" Type="http://schemas.openxmlformats.org/officeDocument/2006/relationships/image" Target="../media/8.png"/><Relationship Id="rId5" Type="http://schemas.openxmlformats.org/officeDocument/2006/relationships/image" Target="../media/9.png"/><Relationship Id="rId6" Type="http://schemas.openxmlformats.org/officeDocument/2006/relationships/image" Target="../media/10.png"/><Relationship Id="rId7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975163" y="1536174"/>
            <a:ext cx="784436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MAHA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LAKSHMI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35224U09011/                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auttvu352hc24bca025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DEPARTMENT: 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COLLEGE: COLLEGE/ UNIVERSITY:HOLY CROS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ARTS AND SCIENCE COLLEGE FO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WOMEN/THIRUVALLUR UNIVERSITY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91989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"/>
          <p:cNvSpPr>
            <a:spLocks/>
          </p:cNvSpPr>
          <p:nvPr/>
        </p:nvSpPr>
        <p:spPr>
          <a:xfrm rot="0">
            <a:off x="422786" y="1523622"/>
            <a:ext cx="10942932" cy="19082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personal portfolio website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is an effective way to showcase skills, projects, and creativity.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It solves the problem of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static resumes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by providing an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interactive and engaging platform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The project demonstrates the use of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HTML, CSS, and 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in real-world applications.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It is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responsive, user-friendly, and visually appealing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, making it suitable for students and job seekers.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This portfolio can be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continuously updated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with new projects, skills, and achievements.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138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3048000" y="1861798"/>
            <a:ext cx="6096000" cy="4996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AGENDA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61226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 rot="0">
            <a:off x="-1740310" y="161986"/>
            <a:ext cx="7325032" cy="6248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742334" y="474405"/>
            <a:ext cx="6754761" cy="4815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Problem Statemen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Add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smooth scrolling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when a user clicks on a navigation link (so the page scrolls smoothly to the section).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Add 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dark/light mode toggle button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that changes background and text colors dynamically using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When a user hovers over any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project card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, display a small popup tooltip (e.g., “Click to learn more”).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In the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contact form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, validate that the email contains “@” and a “.com” before submission.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Input &amp; Output Example: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Input: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User clicks “Projects” in the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Output: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Page scrolls smoothly to the projects section.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Input: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User enters  as email and clicks “Send”.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Output: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Show alert → “Please enter a valid email address.”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Goal: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Implement this using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HTML, CSS, and 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only.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1002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"/>
          <p:cNvSpPr>
            <a:spLocks/>
          </p:cNvSpPr>
          <p:nvPr/>
        </p:nvSpPr>
        <p:spPr>
          <a:xfrm rot="0">
            <a:off x="0" y="457200"/>
            <a:ext cx="12192000" cy="15874"/>
          </a:xfrm>
          <a:prstGeom prst="rect"/>
          <a:solidFill>
            <a:srgbClr val="000000"/>
          </a:solidFill>
          <a:ln w="9525" cmpd="sng" cap="flat">
            <a:solidFill>
              <a:srgbClr val="FFFFFF"/>
            </a:solidFill>
            <a:prstDash val="solid"/>
            <a:miter/>
          </a:ln>
        </p:spPr>
      </p:sp>
      <p:sp>
        <p:nvSpPr>
          <p:cNvPr id="27" name="矩形"/>
          <p:cNvSpPr>
            <a:spLocks/>
          </p:cNvSpPr>
          <p:nvPr/>
        </p:nvSpPr>
        <p:spPr>
          <a:xfrm rot="0">
            <a:off x="3050458" y="1238550"/>
            <a:ext cx="6100916" cy="4663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Project Overview</a:t>
            </a:r>
            <a:endParaRPr lang="en-US" altLang="zh-CN" sz="36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Developed a</a:t>
            </a:r>
            <a:r>
              <a:rPr lang="en-US" altLang="zh-CN" sz="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personal portfolio website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using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HTML, CSS, and 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Designed with 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modern and colorful UI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for better user experience.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Includes sections for: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About 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– introduction and career goals.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Problem Statement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– identifying the issue solved by the project.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Skills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– showcasing technical expertise.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Projects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– highlighting completed work with visuals.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Contact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– simple form for communication.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Implemented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smooth scrolling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 for easy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Responsive layout, works 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desktop and mobile devices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entury Gothic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54289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"/>
          <p:cNvSpPr>
            <a:spLocks/>
          </p:cNvSpPr>
          <p:nvPr/>
        </p:nvSpPr>
        <p:spPr>
          <a:xfrm rot="0">
            <a:off x="3048000" y="2138797"/>
            <a:ext cx="6096000" cy="4072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👥 End User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Students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to showcase their skills, projects, and achievements.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Job seekers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to create an interactive online resume.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Recruiters / Employers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to quickly view candidate skills and projects.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Peers &amp; Mentors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to collaborate, give feedback, and connect.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Personal branding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anyone who wants a creative digital profile.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1343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 rot="0">
            <a:off x="3048000" y="2000297"/>
            <a:ext cx="6096000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🛠️ Tools &amp; Techniques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HTML5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for structuring the portfolio website.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CSS3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for styling, layout, and animations.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JavaScript (ES6)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for interactivity (smooth scroll, form handling).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Google Fonts (Poppins)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for clean typography.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Icons8 &amp; Placeholder Images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for visuals and project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mockups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Responsive Design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using flexible layouts for desktop &amp; mobile.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15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"/>
          <p:cNvSpPr>
            <a:spLocks/>
          </p:cNvSpPr>
          <p:nvPr/>
        </p:nvSpPr>
        <p:spPr>
          <a:xfrm rot="0">
            <a:off x="3048000" y="1307800"/>
            <a:ext cx="6096000" cy="67403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🎨 Portfolio Design &amp; Layout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Header Section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with profile picture, name, tagline, and navigation menu.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About Section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short introduction about 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Problem Statement Section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the challenge addressed by this project.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Project Overview Section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highlights of features and scope.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End User Section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identifies target users.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Tools &amp; Techniques Section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technologies used in development.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Skills Section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visual cards for technical expertise.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Projects Section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showcases completed work with images and descriptions.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Contact Section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simple form for communication.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Footer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with copyright details.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32169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"/>
          <p:cNvSpPr>
            <a:spLocks/>
          </p:cNvSpPr>
          <p:nvPr/>
        </p:nvSpPr>
        <p:spPr>
          <a:xfrm rot="0">
            <a:off x="3048000" y="1723298"/>
            <a:ext cx="6096000" cy="440120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⚡ Features &amp; Functionality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Responsive Design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works on desktop, tablet, and mobile.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Smooth Scrolling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easy navigation between sections.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Hover Effects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animations on skill and project cards.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Interactive Contact Form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allows users to send messages.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Dynamic Navbar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quick access to all sections.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Visually Appealing Layout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gradient backgrounds, modern typography, and icons.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Showcase Projects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with images, titles, and short descriptions.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Lightweight &amp; Fast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– built using only HTML, CSS, and JavaScript.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4385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0153C"/>
              <a:srgbClr val="47B2C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"/>
          <p:cNvSpPr>
            <a:spLocks/>
          </p:cNvSpPr>
          <p:nvPr/>
        </p:nvSpPr>
        <p:spPr>
          <a:xfrm rot="0">
            <a:off x="304800" y="290333"/>
            <a:ext cx="60960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RESULT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Successfully built 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personal portfolio website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Provided an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interactive platform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to showcase skills and projects.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Improved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presentation of achievements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compared to a static resume.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Enabled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easy communication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 through the contact form.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Designed with 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modern, colorful, and responsive layout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Can be extended in the future with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more projects, blogs, or certificates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entury Gothic" pitchFamily="0" charset="0"/>
                <a:ea typeface="宋体" pitchFamily="0" charset="0"/>
                <a:cs typeface="Century Gothic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entury Gothic" pitchFamily="0" charset="0"/>
              <a:ea typeface="宋体" pitchFamily="0" charset="0"/>
              <a:cs typeface="Century Gothic" pitchFamily="0" charset="0"/>
            </a:endParaRPr>
          </a:p>
        </p:txBody>
      </p:sp>
      <p:pic>
        <p:nvPicPr>
          <p:cNvPr id="3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04800" y="4195588"/>
            <a:ext cx="1700979" cy="1526786"/>
          </a:xfrm>
          <a:prstGeom prst="rect"/>
          <a:solidFill>
            <a:srgbClr val="EDEDED"/>
          </a:solidFill>
          <a:ln w="190500" cmpd="sng" cap="rnd">
            <a:solidFill>
              <a:srgbClr val="FBE4D3"/>
            </a:solidFill>
            <a:prstDash val="solid"/>
            <a:round/>
          </a:ln>
          <a:effectLst>
            <a:outerShdw sx="100000" sy="100000" algn="tl" rotWithShape="0" blurRad="50000" dist="0" dir="0">
              <a:srgbClr val="000000">
                <a:alpha val="40784"/>
              </a:srgbClr>
            </a:outerShdw>
          </a:effectLst>
        </p:spPr>
      </p:pic>
      <p:pic>
        <p:nvPicPr>
          <p:cNvPr id="3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166850" y="4195588"/>
            <a:ext cx="1858296" cy="1432264"/>
          </a:xfrm>
          <a:prstGeom prst="rect"/>
          <a:solidFill>
            <a:srgbClr val="EDEDED"/>
          </a:solidFill>
          <a:ln w="190500" cmpd="sng" cap="rnd">
            <a:solidFill>
              <a:srgbClr val="FBE4D3"/>
            </a:solidFill>
            <a:prstDash val="solid"/>
            <a:round/>
          </a:ln>
          <a:effectLst>
            <a:outerShdw sx="100000" sy="100000" algn="tl" rotWithShape="0" blurRad="50000" dist="0" dir="0">
              <a:srgbClr val="000000">
                <a:alpha val="40784"/>
              </a:srgbClr>
            </a:outerShdw>
          </a:effectLst>
        </p:spPr>
      </p:pic>
      <p:pic>
        <p:nvPicPr>
          <p:cNvPr id="3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605549" y="4290110"/>
            <a:ext cx="1858296" cy="1337740"/>
          </a:xfrm>
          <a:prstGeom prst="rect"/>
          <a:solidFill>
            <a:srgbClr val="EDEDED"/>
          </a:solidFill>
          <a:ln w="190500" cmpd="sng" cap="rnd">
            <a:solidFill>
              <a:srgbClr val="FBE4D3"/>
            </a:solidFill>
            <a:prstDash val="solid"/>
            <a:round/>
          </a:ln>
          <a:effectLst>
            <a:outerShdw sx="100000" sy="100000" algn="tl" rotWithShape="0" blurRad="50000" dist="0" dir="0">
              <a:srgbClr val="000000">
                <a:alpha val="40784"/>
              </a:srgbClr>
            </a:outerShdw>
          </a:effectLst>
        </p:spPr>
      </p:pic>
      <p:pic>
        <p:nvPicPr>
          <p:cNvPr id="3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7513580" y="4101066"/>
            <a:ext cx="2072869" cy="1432264"/>
          </a:xfrm>
          <a:prstGeom prst="rect"/>
          <a:solidFill>
            <a:srgbClr val="EDEDED"/>
          </a:solidFill>
          <a:ln w="190500" cmpd="sng" cap="rnd">
            <a:solidFill>
              <a:srgbClr val="FBE4D3"/>
            </a:solidFill>
            <a:prstDash val="solid"/>
            <a:round/>
          </a:ln>
          <a:effectLst>
            <a:outerShdw sx="100000" sy="100000" algn="tl" rotWithShape="0" blurRad="50000" dist="0" dir="0">
              <a:srgbClr val="000000">
                <a:alpha val="40784"/>
              </a:srgbClr>
            </a:outerShdw>
          </a:effectLst>
        </p:spPr>
      </p:pic>
      <p:pic>
        <p:nvPicPr>
          <p:cNvPr id="37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9971646" y="4195588"/>
            <a:ext cx="1965650" cy="1207952"/>
          </a:xfrm>
          <a:prstGeom prst="rect"/>
          <a:solidFill>
            <a:srgbClr val="EDEDED"/>
          </a:solidFill>
          <a:ln w="190500" cmpd="sng" cap="rnd">
            <a:solidFill>
              <a:srgbClr val="FBE4D3"/>
            </a:solidFill>
            <a:prstDash val="solid"/>
            <a:round/>
          </a:ln>
          <a:effectLst>
            <a:outerShdw sx="100000" sy="100000" algn="tl" rotWithShape="0" blurRad="50000" dist="0" dir="0">
              <a:srgbClr val="000000">
                <a:alpha val="40784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66596"/>
      </p:ext>
    </p:extLst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FFFFFF"/>
      </a:dk1>
      <a:lt1>
        <a:srgbClr val="000000"/>
      </a:lt1>
      <a:dk2>
        <a:srgbClr val="EBEBEB"/>
      </a:dk2>
      <a:lt2>
        <a:srgbClr val="0E5580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Ion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SOUNDARYA S</dc:creator>
  <cp:lastModifiedBy>root</cp:lastModifiedBy>
  <cp:revision>4</cp:revision>
  <dcterms:created xsi:type="dcterms:W3CDTF">2025-09-01T14:35:28Z</dcterms:created>
  <dcterms:modified xsi:type="dcterms:W3CDTF">2025-09-19T12:31:46Z</dcterms:modified>
</cp:coreProperties>
</file>