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638F-FC63-46C7-9139-08ED7EFD203D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28CE-0F7C-47AB-9DA0-5B7850202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37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638F-FC63-46C7-9139-08ED7EFD203D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28CE-0F7C-47AB-9DA0-5B7850202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64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638F-FC63-46C7-9139-08ED7EFD203D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28CE-0F7C-47AB-9DA0-5B7850202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60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638F-FC63-46C7-9139-08ED7EFD203D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28CE-0F7C-47AB-9DA0-5B7850202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98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638F-FC63-46C7-9139-08ED7EFD203D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28CE-0F7C-47AB-9DA0-5B7850202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89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638F-FC63-46C7-9139-08ED7EFD203D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28CE-0F7C-47AB-9DA0-5B7850202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97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638F-FC63-46C7-9139-08ED7EFD203D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28CE-0F7C-47AB-9DA0-5B7850202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16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638F-FC63-46C7-9139-08ED7EFD203D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28CE-0F7C-47AB-9DA0-5B7850202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92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638F-FC63-46C7-9139-08ED7EFD203D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28CE-0F7C-47AB-9DA0-5B7850202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56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638F-FC63-46C7-9139-08ED7EFD203D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28CE-0F7C-47AB-9DA0-5B7850202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29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638F-FC63-46C7-9139-08ED7EFD203D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A28CE-0F7C-47AB-9DA0-5B7850202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64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7638F-FC63-46C7-9139-08ED7EFD203D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A28CE-0F7C-47AB-9DA0-5B78502020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883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mtClean="0"/>
              <a:t>Photo Album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mtClean="0"/>
              <a:t>by Dell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05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idi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300" y="0"/>
            <a:ext cx="4851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9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nry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8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045" y="0"/>
            <a:ext cx="12317045" cy="692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38" y="738554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0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6892"/>
            <a:ext cx="5846884" cy="69048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745" y="1441075"/>
            <a:ext cx="5578039" cy="313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9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&lt;strong&gt;Tom and Jerry&lt;/strong&gt; 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15"/>
            <a:ext cx="10774881" cy="676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escargando la Memoria/Unloading the Memory: &lt;strong&gt;Pink Panther&lt;/strong&gt;: L foto 1024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39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4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Dell</dc:creator>
  <cp:lastModifiedBy>Dell</cp:lastModifiedBy>
  <cp:revision>2</cp:revision>
  <dcterms:created xsi:type="dcterms:W3CDTF">2024-09-24T09:45:57Z</dcterms:created>
  <dcterms:modified xsi:type="dcterms:W3CDTF">2024-10-22T07:56:28Z</dcterms:modified>
</cp:coreProperties>
</file>