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3503" autoAdjust="0"/>
  </p:normalViewPr>
  <p:slideViewPr>
    <p:cSldViewPr snapToGrid="0">
      <p:cViewPr varScale="1">
        <p:scale>
          <a:sx n="102" d="100"/>
          <a:sy n="102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803FE-9352-4085-A998-7BFCEDBCD78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D30F7B-9730-4D29-8F4B-05CAED683903}">
      <dgm:prSet/>
      <dgm:spPr/>
      <dgm:t>
        <a:bodyPr/>
        <a:lstStyle/>
        <a:p>
          <a:pPr rtl="0"/>
          <a:r>
            <a:rPr lang="en-US" smtClean="0"/>
            <a:t>A Central Processor Unit is also called a central processor,main processor or just processor is the electronic circuitry that execute instructions comprising a computer program.</a:t>
          </a:r>
          <a:endParaRPr lang="en-IN"/>
        </a:p>
      </dgm:t>
    </dgm:pt>
    <dgm:pt modelId="{F1D9DE07-5AA2-4165-AEAA-7EC6A36FBAB7}" type="parTrans" cxnId="{E4029A9A-57EE-4DA7-AA13-31AB38C720F0}">
      <dgm:prSet/>
      <dgm:spPr/>
      <dgm:t>
        <a:bodyPr/>
        <a:lstStyle/>
        <a:p>
          <a:endParaRPr lang="en-US"/>
        </a:p>
      </dgm:t>
    </dgm:pt>
    <dgm:pt modelId="{A872E074-D4CD-4A6C-ABA5-C7ED0C74BEA2}" type="sibTrans" cxnId="{E4029A9A-57EE-4DA7-AA13-31AB38C720F0}">
      <dgm:prSet/>
      <dgm:spPr/>
      <dgm:t>
        <a:bodyPr/>
        <a:lstStyle/>
        <a:p>
          <a:endParaRPr lang="en-US"/>
        </a:p>
      </dgm:t>
    </dgm:pt>
    <dgm:pt modelId="{B3C940D3-153A-4EBC-A36A-4AFAF50900F7}">
      <dgm:prSet/>
      <dgm:spPr/>
      <dgm:t>
        <a:bodyPr/>
        <a:lstStyle/>
        <a:p>
          <a:pPr rtl="0"/>
          <a:r>
            <a:rPr lang="en-US" dirty="0" smtClean="0"/>
            <a:t>The CPU performs basic </a:t>
          </a:r>
          <a:r>
            <a:rPr lang="en-US" dirty="0" err="1" smtClean="0"/>
            <a:t>arthimetic,logic,controlling</a:t>
          </a:r>
          <a:r>
            <a:rPr lang="en-US" dirty="0" smtClean="0"/>
            <a:t> and input/output operations specified by the instructions in the program.</a:t>
          </a:r>
          <a:endParaRPr lang="en-IN" dirty="0"/>
        </a:p>
      </dgm:t>
    </dgm:pt>
    <dgm:pt modelId="{1F33CADF-C7DC-408B-B488-D8C0ACEC2840}" type="parTrans" cxnId="{2F189D31-4238-4036-840B-CD1E3B2AE424}">
      <dgm:prSet/>
      <dgm:spPr/>
      <dgm:t>
        <a:bodyPr/>
        <a:lstStyle/>
        <a:p>
          <a:endParaRPr lang="en-US"/>
        </a:p>
      </dgm:t>
    </dgm:pt>
    <dgm:pt modelId="{C611E606-0C5B-47E7-9F0B-D431DD243CEF}" type="sibTrans" cxnId="{2F189D31-4238-4036-840B-CD1E3B2AE424}">
      <dgm:prSet/>
      <dgm:spPr/>
      <dgm:t>
        <a:bodyPr/>
        <a:lstStyle/>
        <a:p>
          <a:endParaRPr lang="en-US"/>
        </a:p>
      </dgm:t>
    </dgm:pt>
    <dgm:pt modelId="{75C6BB0A-A4AE-46AC-8E19-688CC4F24805}" type="pres">
      <dgm:prSet presAssocID="{678803FE-9352-4085-A998-7BFCEDBCD78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871909-DB8A-4FBA-9858-9C7A7BB3A094}" type="pres">
      <dgm:prSet presAssocID="{5BD30F7B-9730-4D29-8F4B-05CAED683903}" presName="circle1" presStyleLbl="node1" presStyleIdx="0" presStyleCnt="2"/>
      <dgm:spPr/>
    </dgm:pt>
    <dgm:pt modelId="{26099DDA-82C6-4511-8179-CEBBCE654AB6}" type="pres">
      <dgm:prSet presAssocID="{5BD30F7B-9730-4D29-8F4B-05CAED683903}" presName="space" presStyleCnt="0"/>
      <dgm:spPr/>
    </dgm:pt>
    <dgm:pt modelId="{F68FD448-36A0-4BA9-8061-67C56DF8299C}" type="pres">
      <dgm:prSet presAssocID="{5BD30F7B-9730-4D29-8F4B-05CAED683903}" presName="rect1" presStyleLbl="alignAcc1" presStyleIdx="0" presStyleCnt="2"/>
      <dgm:spPr/>
      <dgm:t>
        <a:bodyPr/>
        <a:lstStyle/>
        <a:p>
          <a:endParaRPr lang="en-US"/>
        </a:p>
      </dgm:t>
    </dgm:pt>
    <dgm:pt modelId="{B84BC7F7-E121-4525-B920-69352C840005}" type="pres">
      <dgm:prSet presAssocID="{B3C940D3-153A-4EBC-A36A-4AFAF50900F7}" presName="vertSpace2" presStyleLbl="node1" presStyleIdx="0" presStyleCnt="2"/>
      <dgm:spPr/>
    </dgm:pt>
    <dgm:pt modelId="{040E2327-C505-43E3-BA37-FE2F9D749C9D}" type="pres">
      <dgm:prSet presAssocID="{B3C940D3-153A-4EBC-A36A-4AFAF50900F7}" presName="circle2" presStyleLbl="node1" presStyleIdx="1" presStyleCnt="2"/>
      <dgm:spPr/>
    </dgm:pt>
    <dgm:pt modelId="{EA890192-E0A2-4920-9530-79206EE0278E}" type="pres">
      <dgm:prSet presAssocID="{B3C940D3-153A-4EBC-A36A-4AFAF50900F7}" presName="rect2" presStyleLbl="alignAcc1" presStyleIdx="1" presStyleCnt="2"/>
      <dgm:spPr/>
      <dgm:t>
        <a:bodyPr/>
        <a:lstStyle/>
        <a:p>
          <a:endParaRPr lang="en-US"/>
        </a:p>
      </dgm:t>
    </dgm:pt>
    <dgm:pt modelId="{DF75414A-6FA7-42B3-95DA-E7C261ED3CA2}" type="pres">
      <dgm:prSet presAssocID="{5BD30F7B-9730-4D29-8F4B-05CAED683903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AB2E4-C2AA-45EA-88B7-6B8F16406418}" type="pres">
      <dgm:prSet presAssocID="{B3C940D3-153A-4EBC-A36A-4AFAF50900F7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D0455-38B8-4E73-9FC1-6F3A1F084A39}" type="presOf" srcId="{5BD30F7B-9730-4D29-8F4B-05CAED683903}" destId="{DF75414A-6FA7-42B3-95DA-E7C261ED3CA2}" srcOrd="1" destOrd="0" presId="urn:microsoft.com/office/officeart/2005/8/layout/target3"/>
    <dgm:cxn modelId="{2D96C864-C535-4136-9EA4-7B16B2F5036E}" type="presOf" srcId="{678803FE-9352-4085-A998-7BFCEDBCD782}" destId="{75C6BB0A-A4AE-46AC-8E19-688CC4F24805}" srcOrd="0" destOrd="0" presId="urn:microsoft.com/office/officeart/2005/8/layout/target3"/>
    <dgm:cxn modelId="{3E62EBE2-D123-41F5-BE28-BDB1A125151C}" type="presOf" srcId="{5BD30F7B-9730-4D29-8F4B-05CAED683903}" destId="{F68FD448-36A0-4BA9-8061-67C56DF8299C}" srcOrd="0" destOrd="0" presId="urn:microsoft.com/office/officeart/2005/8/layout/target3"/>
    <dgm:cxn modelId="{E4029A9A-57EE-4DA7-AA13-31AB38C720F0}" srcId="{678803FE-9352-4085-A998-7BFCEDBCD782}" destId="{5BD30F7B-9730-4D29-8F4B-05CAED683903}" srcOrd="0" destOrd="0" parTransId="{F1D9DE07-5AA2-4165-AEAA-7EC6A36FBAB7}" sibTransId="{A872E074-D4CD-4A6C-ABA5-C7ED0C74BEA2}"/>
    <dgm:cxn modelId="{2F189D31-4238-4036-840B-CD1E3B2AE424}" srcId="{678803FE-9352-4085-A998-7BFCEDBCD782}" destId="{B3C940D3-153A-4EBC-A36A-4AFAF50900F7}" srcOrd="1" destOrd="0" parTransId="{1F33CADF-C7DC-408B-B488-D8C0ACEC2840}" sibTransId="{C611E606-0C5B-47E7-9F0B-D431DD243CEF}"/>
    <dgm:cxn modelId="{8BD56963-1FCB-4FC2-993B-210EB32E97E1}" type="presOf" srcId="{B3C940D3-153A-4EBC-A36A-4AFAF50900F7}" destId="{EA890192-E0A2-4920-9530-79206EE0278E}" srcOrd="0" destOrd="0" presId="urn:microsoft.com/office/officeart/2005/8/layout/target3"/>
    <dgm:cxn modelId="{25151367-63D3-4155-B1D4-CDD1FBCE1D89}" type="presOf" srcId="{B3C940D3-153A-4EBC-A36A-4AFAF50900F7}" destId="{881AB2E4-C2AA-45EA-88B7-6B8F16406418}" srcOrd="1" destOrd="0" presId="urn:microsoft.com/office/officeart/2005/8/layout/target3"/>
    <dgm:cxn modelId="{8CD6BD29-9879-4CC5-A331-F7A8EDFA30D8}" type="presParOf" srcId="{75C6BB0A-A4AE-46AC-8E19-688CC4F24805}" destId="{C9871909-DB8A-4FBA-9858-9C7A7BB3A094}" srcOrd="0" destOrd="0" presId="urn:microsoft.com/office/officeart/2005/8/layout/target3"/>
    <dgm:cxn modelId="{B29ADE5C-5454-4B7D-844C-5DC8764BFC0B}" type="presParOf" srcId="{75C6BB0A-A4AE-46AC-8E19-688CC4F24805}" destId="{26099DDA-82C6-4511-8179-CEBBCE654AB6}" srcOrd="1" destOrd="0" presId="urn:microsoft.com/office/officeart/2005/8/layout/target3"/>
    <dgm:cxn modelId="{822BC7BA-8458-4187-8052-0AD785DFCABF}" type="presParOf" srcId="{75C6BB0A-A4AE-46AC-8E19-688CC4F24805}" destId="{F68FD448-36A0-4BA9-8061-67C56DF8299C}" srcOrd="2" destOrd="0" presId="urn:microsoft.com/office/officeart/2005/8/layout/target3"/>
    <dgm:cxn modelId="{0126FB32-13DE-4D1B-9C77-C888F795227B}" type="presParOf" srcId="{75C6BB0A-A4AE-46AC-8E19-688CC4F24805}" destId="{B84BC7F7-E121-4525-B920-69352C840005}" srcOrd="3" destOrd="0" presId="urn:microsoft.com/office/officeart/2005/8/layout/target3"/>
    <dgm:cxn modelId="{7591D674-BFBB-4B01-96C8-453D37C2CB60}" type="presParOf" srcId="{75C6BB0A-A4AE-46AC-8E19-688CC4F24805}" destId="{040E2327-C505-43E3-BA37-FE2F9D749C9D}" srcOrd="4" destOrd="0" presId="urn:microsoft.com/office/officeart/2005/8/layout/target3"/>
    <dgm:cxn modelId="{A4C41EDF-419F-4F6C-860E-9564A9170269}" type="presParOf" srcId="{75C6BB0A-A4AE-46AC-8E19-688CC4F24805}" destId="{EA890192-E0A2-4920-9530-79206EE0278E}" srcOrd="5" destOrd="0" presId="urn:microsoft.com/office/officeart/2005/8/layout/target3"/>
    <dgm:cxn modelId="{693BC61A-CE0A-474C-A213-69D977D40A59}" type="presParOf" srcId="{75C6BB0A-A4AE-46AC-8E19-688CC4F24805}" destId="{DF75414A-6FA7-42B3-95DA-E7C261ED3CA2}" srcOrd="6" destOrd="0" presId="urn:microsoft.com/office/officeart/2005/8/layout/target3"/>
    <dgm:cxn modelId="{BF28FCB3-5C47-4B47-9EFA-FB87946145DB}" type="presParOf" srcId="{75C6BB0A-A4AE-46AC-8E19-688CC4F24805}" destId="{881AB2E4-C2AA-45EA-88B7-6B8F164064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1FAB0-69DE-4539-8D59-FAD8E95738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1CE51C-877F-4521-BC96-8C5CB4C33F73}">
      <dgm:prSet/>
      <dgm:spPr/>
      <dgm:t>
        <a:bodyPr/>
        <a:lstStyle/>
        <a:p>
          <a:pPr rtl="0"/>
          <a:r>
            <a:rPr lang="en-US" smtClean="0"/>
            <a:t>Based on physical size of computers can be classified into four main groups:</a:t>
          </a:r>
          <a:endParaRPr lang="en-IN"/>
        </a:p>
      </dgm:t>
    </dgm:pt>
    <dgm:pt modelId="{C862F892-6578-4DF3-82E3-C0FEFA854B49}" type="parTrans" cxnId="{32527A77-1AD9-47A7-BEA9-75301636CC1E}">
      <dgm:prSet/>
      <dgm:spPr/>
      <dgm:t>
        <a:bodyPr/>
        <a:lstStyle/>
        <a:p>
          <a:endParaRPr lang="en-US"/>
        </a:p>
      </dgm:t>
    </dgm:pt>
    <dgm:pt modelId="{73724DAA-615A-4721-82BA-FB55537C9B95}" type="sibTrans" cxnId="{32527A77-1AD9-47A7-BEA9-75301636CC1E}">
      <dgm:prSet/>
      <dgm:spPr/>
      <dgm:t>
        <a:bodyPr/>
        <a:lstStyle/>
        <a:p>
          <a:endParaRPr lang="en-US"/>
        </a:p>
      </dgm:t>
    </dgm:pt>
    <dgm:pt modelId="{4188EA7F-F2BF-4B1A-88B6-E8DDDD88F9F8}">
      <dgm:prSet/>
      <dgm:spPr/>
      <dgm:t>
        <a:bodyPr/>
        <a:lstStyle/>
        <a:p>
          <a:pPr rtl="0"/>
          <a:r>
            <a:rPr lang="en-US" smtClean="0"/>
            <a:t>Super Computers</a:t>
          </a:r>
          <a:endParaRPr lang="en-IN"/>
        </a:p>
      </dgm:t>
    </dgm:pt>
    <dgm:pt modelId="{CA69831C-CD91-47B7-8B98-B387AF9D66E7}" type="parTrans" cxnId="{BA82E16C-A665-401D-B231-BE0C112F22B3}">
      <dgm:prSet/>
      <dgm:spPr/>
      <dgm:t>
        <a:bodyPr/>
        <a:lstStyle/>
        <a:p>
          <a:endParaRPr lang="en-US"/>
        </a:p>
      </dgm:t>
    </dgm:pt>
    <dgm:pt modelId="{F643771C-3B4D-4F30-8C39-63DFA91AECAA}" type="sibTrans" cxnId="{BA82E16C-A665-401D-B231-BE0C112F22B3}">
      <dgm:prSet/>
      <dgm:spPr/>
      <dgm:t>
        <a:bodyPr/>
        <a:lstStyle/>
        <a:p>
          <a:endParaRPr lang="en-US"/>
        </a:p>
      </dgm:t>
    </dgm:pt>
    <dgm:pt modelId="{9BE97734-114B-4845-BE9E-C75BB2DABCCD}">
      <dgm:prSet/>
      <dgm:spPr/>
      <dgm:t>
        <a:bodyPr/>
        <a:lstStyle/>
        <a:p>
          <a:pPr rtl="0"/>
          <a:r>
            <a:rPr lang="en-US" smtClean="0"/>
            <a:t>Mainframe Computers</a:t>
          </a:r>
          <a:endParaRPr lang="en-IN"/>
        </a:p>
      </dgm:t>
    </dgm:pt>
    <dgm:pt modelId="{5E74D470-DA36-4205-8476-9F854641F61B}" type="parTrans" cxnId="{2EBC20B6-4A4B-435B-B221-A86E39D298C0}">
      <dgm:prSet/>
      <dgm:spPr/>
      <dgm:t>
        <a:bodyPr/>
        <a:lstStyle/>
        <a:p>
          <a:endParaRPr lang="en-US"/>
        </a:p>
      </dgm:t>
    </dgm:pt>
    <dgm:pt modelId="{52B981BC-4362-44C6-A59A-78E9E05848D2}" type="sibTrans" cxnId="{2EBC20B6-4A4B-435B-B221-A86E39D298C0}">
      <dgm:prSet/>
      <dgm:spPr/>
      <dgm:t>
        <a:bodyPr/>
        <a:lstStyle/>
        <a:p>
          <a:endParaRPr lang="en-US"/>
        </a:p>
      </dgm:t>
    </dgm:pt>
    <dgm:pt modelId="{ECE98954-9286-4070-A86E-2FEC36D8B2E2}">
      <dgm:prSet/>
      <dgm:spPr/>
      <dgm:t>
        <a:bodyPr/>
        <a:lstStyle/>
        <a:p>
          <a:pPr rtl="0"/>
          <a:r>
            <a:rPr lang="en-US" smtClean="0"/>
            <a:t>Mini Computers</a:t>
          </a:r>
          <a:endParaRPr lang="en-IN"/>
        </a:p>
      </dgm:t>
    </dgm:pt>
    <dgm:pt modelId="{175008EB-6783-4D44-9AA1-5F19EF70275F}" type="parTrans" cxnId="{9DE7FA6E-15AD-456C-969B-6592971F6409}">
      <dgm:prSet/>
      <dgm:spPr/>
      <dgm:t>
        <a:bodyPr/>
        <a:lstStyle/>
        <a:p>
          <a:endParaRPr lang="en-US"/>
        </a:p>
      </dgm:t>
    </dgm:pt>
    <dgm:pt modelId="{32CF8440-587E-49C4-AC90-BE70134EAA11}" type="sibTrans" cxnId="{9DE7FA6E-15AD-456C-969B-6592971F6409}">
      <dgm:prSet/>
      <dgm:spPr/>
      <dgm:t>
        <a:bodyPr/>
        <a:lstStyle/>
        <a:p>
          <a:endParaRPr lang="en-US"/>
        </a:p>
      </dgm:t>
    </dgm:pt>
    <dgm:pt modelId="{41C2A0EF-0B32-4FBC-9DCB-8EA6824A4F56}">
      <dgm:prSet/>
      <dgm:spPr/>
      <dgm:t>
        <a:bodyPr/>
        <a:lstStyle/>
        <a:p>
          <a:pPr rtl="0"/>
          <a:r>
            <a:rPr lang="en-US" smtClean="0"/>
            <a:t>Micro Computers</a:t>
          </a:r>
          <a:endParaRPr lang="en-IN"/>
        </a:p>
      </dgm:t>
    </dgm:pt>
    <dgm:pt modelId="{7EC55008-D081-4E60-87FC-11E66C408618}" type="parTrans" cxnId="{2EADD983-5A14-4D6F-95DE-3BD84BA576D1}">
      <dgm:prSet/>
      <dgm:spPr/>
      <dgm:t>
        <a:bodyPr/>
        <a:lstStyle/>
        <a:p>
          <a:endParaRPr lang="en-US"/>
        </a:p>
      </dgm:t>
    </dgm:pt>
    <dgm:pt modelId="{56C2FE5F-E985-4659-96E2-970EFB3DE92E}" type="sibTrans" cxnId="{2EADD983-5A14-4D6F-95DE-3BD84BA576D1}">
      <dgm:prSet/>
      <dgm:spPr/>
      <dgm:t>
        <a:bodyPr/>
        <a:lstStyle/>
        <a:p>
          <a:endParaRPr lang="en-US"/>
        </a:p>
      </dgm:t>
    </dgm:pt>
    <dgm:pt modelId="{5718A422-5938-44A5-A826-823708FA068C}" type="pres">
      <dgm:prSet presAssocID="{4C51FAB0-69DE-4539-8D59-FAD8E95738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472A65-CBB4-4ECF-B030-3D0D6D388C71}" type="pres">
      <dgm:prSet presAssocID="{9B1CE51C-877F-4521-BC96-8C5CB4C33F73}" presName="hierRoot1" presStyleCnt="0">
        <dgm:presLayoutVars>
          <dgm:hierBranch val="init"/>
        </dgm:presLayoutVars>
      </dgm:prSet>
      <dgm:spPr/>
    </dgm:pt>
    <dgm:pt modelId="{05FA09E0-3B09-4656-932C-A7E4C59553C7}" type="pres">
      <dgm:prSet presAssocID="{9B1CE51C-877F-4521-BC96-8C5CB4C33F73}" presName="rootComposite1" presStyleCnt="0"/>
      <dgm:spPr/>
    </dgm:pt>
    <dgm:pt modelId="{1E1B198F-DB6E-40CE-BFC0-F18FA913B5FF}" type="pres">
      <dgm:prSet presAssocID="{9B1CE51C-877F-4521-BC96-8C5CB4C33F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65B9C0-67BE-40A1-B547-9D211DBC43CF}" type="pres">
      <dgm:prSet presAssocID="{9B1CE51C-877F-4521-BC96-8C5CB4C33F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081131C-0BF9-47AF-A2BF-1F511BF681AD}" type="pres">
      <dgm:prSet presAssocID="{9B1CE51C-877F-4521-BC96-8C5CB4C33F73}" presName="hierChild2" presStyleCnt="0"/>
      <dgm:spPr/>
    </dgm:pt>
    <dgm:pt modelId="{564BE68A-1ADD-4C8D-9992-044CC4072F95}" type="pres">
      <dgm:prSet presAssocID="{CA69831C-CD91-47B7-8B98-B387AF9D66E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7711D51-32D4-42C2-AD6D-1DB482016F0A}" type="pres">
      <dgm:prSet presAssocID="{4188EA7F-F2BF-4B1A-88B6-E8DDDD88F9F8}" presName="hierRoot2" presStyleCnt="0">
        <dgm:presLayoutVars>
          <dgm:hierBranch val="init"/>
        </dgm:presLayoutVars>
      </dgm:prSet>
      <dgm:spPr/>
    </dgm:pt>
    <dgm:pt modelId="{F0AFF082-2882-4109-9B23-72BD402D04E0}" type="pres">
      <dgm:prSet presAssocID="{4188EA7F-F2BF-4B1A-88B6-E8DDDD88F9F8}" presName="rootComposite" presStyleCnt="0"/>
      <dgm:spPr/>
    </dgm:pt>
    <dgm:pt modelId="{B8DA9297-8686-45F2-89A0-9181CEA0211B}" type="pres">
      <dgm:prSet presAssocID="{4188EA7F-F2BF-4B1A-88B6-E8DDDD88F9F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41D98-3533-4A24-AA65-FB363F04AE3F}" type="pres">
      <dgm:prSet presAssocID="{4188EA7F-F2BF-4B1A-88B6-E8DDDD88F9F8}" presName="rootConnector" presStyleLbl="node2" presStyleIdx="0" presStyleCnt="4"/>
      <dgm:spPr/>
      <dgm:t>
        <a:bodyPr/>
        <a:lstStyle/>
        <a:p>
          <a:endParaRPr lang="en-US"/>
        </a:p>
      </dgm:t>
    </dgm:pt>
    <dgm:pt modelId="{489AA412-40DA-4F1E-8F1B-106531DE52E8}" type="pres">
      <dgm:prSet presAssocID="{4188EA7F-F2BF-4B1A-88B6-E8DDDD88F9F8}" presName="hierChild4" presStyleCnt="0"/>
      <dgm:spPr/>
    </dgm:pt>
    <dgm:pt modelId="{1A4BAC92-3B77-4336-A5FB-C86AECF6E353}" type="pres">
      <dgm:prSet presAssocID="{4188EA7F-F2BF-4B1A-88B6-E8DDDD88F9F8}" presName="hierChild5" presStyleCnt="0"/>
      <dgm:spPr/>
    </dgm:pt>
    <dgm:pt modelId="{425EE90A-E816-4782-AF78-587654D52701}" type="pres">
      <dgm:prSet presAssocID="{5E74D470-DA36-4205-8476-9F854641F61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F5DB8F1D-7CD9-4DEE-87C9-B5EA0D582E13}" type="pres">
      <dgm:prSet presAssocID="{9BE97734-114B-4845-BE9E-C75BB2DABCCD}" presName="hierRoot2" presStyleCnt="0">
        <dgm:presLayoutVars>
          <dgm:hierBranch val="init"/>
        </dgm:presLayoutVars>
      </dgm:prSet>
      <dgm:spPr/>
    </dgm:pt>
    <dgm:pt modelId="{F3A78945-1353-4E07-8FC1-20B653490DD1}" type="pres">
      <dgm:prSet presAssocID="{9BE97734-114B-4845-BE9E-C75BB2DABCCD}" presName="rootComposite" presStyleCnt="0"/>
      <dgm:spPr/>
    </dgm:pt>
    <dgm:pt modelId="{8F8F5D26-51E3-4252-BD32-CB958D8BE200}" type="pres">
      <dgm:prSet presAssocID="{9BE97734-114B-4845-BE9E-C75BB2DABCC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29088-1B62-4CC7-9D47-F0ED8C202F8D}" type="pres">
      <dgm:prSet presAssocID="{9BE97734-114B-4845-BE9E-C75BB2DABCCD}" presName="rootConnector" presStyleLbl="node2" presStyleIdx="1" presStyleCnt="4"/>
      <dgm:spPr/>
      <dgm:t>
        <a:bodyPr/>
        <a:lstStyle/>
        <a:p>
          <a:endParaRPr lang="en-US"/>
        </a:p>
      </dgm:t>
    </dgm:pt>
    <dgm:pt modelId="{64E843D5-60FD-4739-9701-D4FDAECD62CA}" type="pres">
      <dgm:prSet presAssocID="{9BE97734-114B-4845-BE9E-C75BB2DABCCD}" presName="hierChild4" presStyleCnt="0"/>
      <dgm:spPr/>
    </dgm:pt>
    <dgm:pt modelId="{8A975BDB-8DFD-43BA-8890-8BBB0B53D84E}" type="pres">
      <dgm:prSet presAssocID="{9BE97734-114B-4845-BE9E-C75BB2DABCCD}" presName="hierChild5" presStyleCnt="0"/>
      <dgm:spPr/>
    </dgm:pt>
    <dgm:pt modelId="{624A4BB7-4E39-4056-9DC7-A101AB872364}" type="pres">
      <dgm:prSet presAssocID="{175008EB-6783-4D44-9AA1-5F19EF70275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536FD8A-A99C-41C3-AA2E-0E6A9A319600}" type="pres">
      <dgm:prSet presAssocID="{ECE98954-9286-4070-A86E-2FEC36D8B2E2}" presName="hierRoot2" presStyleCnt="0">
        <dgm:presLayoutVars>
          <dgm:hierBranch val="init"/>
        </dgm:presLayoutVars>
      </dgm:prSet>
      <dgm:spPr/>
    </dgm:pt>
    <dgm:pt modelId="{EF099624-423D-46B5-9A0E-1ED1DF6A38CC}" type="pres">
      <dgm:prSet presAssocID="{ECE98954-9286-4070-A86E-2FEC36D8B2E2}" presName="rootComposite" presStyleCnt="0"/>
      <dgm:spPr/>
    </dgm:pt>
    <dgm:pt modelId="{DA0D67A7-29C4-4369-A7D2-18E66A25B995}" type="pres">
      <dgm:prSet presAssocID="{ECE98954-9286-4070-A86E-2FEC36D8B2E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FBEC1-6019-49F2-8CD7-527AD6C4884A}" type="pres">
      <dgm:prSet presAssocID="{ECE98954-9286-4070-A86E-2FEC36D8B2E2}" presName="rootConnector" presStyleLbl="node2" presStyleIdx="2" presStyleCnt="4"/>
      <dgm:spPr/>
      <dgm:t>
        <a:bodyPr/>
        <a:lstStyle/>
        <a:p>
          <a:endParaRPr lang="en-US"/>
        </a:p>
      </dgm:t>
    </dgm:pt>
    <dgm:pt modelId="{B2352D7F-EAE7-4D66-AEA2-8B59D746B920}" type="pres">
      <dgm:prSet presAssocID="{ECE98954-9286-4070-A86E-2FEC36D8B2E2}" presName="hierChild4" presStyleCnt="0"/>
      <dgm:spPr/>
    </dgm:pt>
    <dgm:pt modelId="{2B189A4D-2AF3-4C42-90B3-2EB9C7585185}" type="pres">
      <dgm:prSet presAssocID="{ECE98954-9286-4070-A86E-2FEC36D8B2E2}" presName="hierChild5" presStyleCnt="0"/>
      <dgm:spPr/>
    </dgm:pt>
    <dgm:pt modelId="{5584B7DD-4EA5-46DB-B1B6-9234FD4539D6}" type="pres">
      <dgm:prSet presAssocID="{7EC55008-D081-4E60-87FC-11E66C40861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3E667873-F007-40E8-8744-106E0FF656F8}" type="pres">
      <dgm:prSet presAssocID="{41C2A0EF-0B32-4FBC-9DCB-8EA6824A4F56}" presName="hierRoot2" presStyleCnt="0">
        <dgm:presLayoutVars>
          <dgm:hierBranch val="init"/>
        </dgm:presLayoutVars>
      </dgm:prSet>
      <dgm:spPr/>
    </dgm:pt>
    <dgm:pt modelId="{721BB7F2-D9F5-4EB2-BDDA-1DDE521F4B3F}" type="pres">
      <dgm:prSet presAssocID="{41C2A0EF-0B32-4FBC-9DCB-8EA6824A4F56}" presName="rootComposite" presStyleCnt="0"/>
      <dgm:spPr/>
    </dgm:pt>
    <dgm:pt modelId="{E048F69D-CB93-4BEC-98A2-47F695F26565}" type="pres">
      <dgm:prSet presAssocID="{41C2A0EF-0B32-4FBC-9DCB-8EA6824A4F5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93EC7-6740-4EA8-903F-8A1467DA0576}" type="pres">
      <dgm:prSet presAssocID="{41C2A0EF-0B32-4FBC-9DCB-8EA6824A4F56}" presName="rootConnector" presStyleLbl="node2" presStyleIdx="3" presStyleCnt="4"/>
      <dgm:spPr/>
      <dgm:t>
        <a:bodyPr/>
        <a:lstStyle/>
        <a:p>
          <a:endParaRPr lang="en-US"/>
        </a:p>
      </dgm:t>
    </dgm:pt>
    <dgm:pt modelId="{EC627D48-0DE1-4CC5-BE79-B132DB3143A5}" type="pres">
      <dgm:prSet presAssocID="{41C2A0EF-0B32-4FBC-9DCB-8EA6824A4F56}" presName="hierChild4" presStyleCnt="0"/>
      <dgm:spPr/>
    </dgm:pt>
    <dgm:pt modelId="{EA44C9D7-1F03-4B18-B73C-8A3D463D35A3}" type="pres">
      <dgm:prSet presAssocID="{41C2A0EF-0B32-4FBC-9DCB-8EA6824A4F56}" presName="hierChild5" presStyleCnt="0"/>
      <dgm:spPr/>
    </dgm:pt>
    <dgm:pt modelId="{E822D4BC-EE17-4DF1-A6A8-DCF49D1AA640}" type="pres">
      <dgm:prSet presAssocID="{9B1CE51C-877F-4521-BC96-8C5CB4C33F73}" presName="hierChild3" presStyleCnt="0"/>
      <dgm:spPr/>
    </dgm:pt>
  </dgm:ptLst>
  <dgm:cxnLst>
    <dgm:cxn modelId="{A2C69430-4ED5-4E7D-A72D-622AB23041EF}" type="presOf" srcId="{5E74D470-DA36-4205-8476-9F854641F61B}" destId="{425EE90A-E816-4782-AF78-587654D52701}" srcOrd="0" destOrd="0" presId="urn:microsoft.com/office/officeart/2005/8/layout/orgChart1"/>
    <dgm:cxn modelId="{B9914BAA-A57B-460D-9B3A-C8766ACE4E7F}" type="presOf" srcId="{9BE97734-114B-4845-BE9E-C75BB2DABCCD}" destId="{55229088-1B62-4CC7-9D47-F0ED8C202F8D}" srcOrd="1" destOrd="0" presId="urn:microsoft.com/office/officeart/2005/8/layout/orgChart1"/>
    <dgm:cxn modelId="{663228AD-B6D0-42D6-BE26-305B04B8A79B}" type="presOf" srcId="{9BE97734-114B-4845-BE9E-C75BB2DABCCD}" destId="{8F8F5D26-51E3-4252-BD32-CB958D8BE200}" srcOrd="0" destOrd="0" presId="urn:microsoft.com/office/officeart/2005/8/layout/orgChart1"/>
    <dgm:cxn modelId="{2EADD983-5A14-4D6F-95DE-3BD84BA576D1}" srcId="{9B1CE51C-877F-4521-BC96-8C5CB4C33F73}" destId="{41C2A0EF-0B32-4FBC-9DCB-8EA6824A4F56}" srcOrd="3" destOrd="0" parTransId="{7EC55008-D081-4E60-87FC-11E66C408618}" sibTransId="{56C2FE5F-E985-4659-96E2-970EFB3DE92E}"/>
    <dgm:cxn modelId="{F6328A6C-D647-452F-91FB-FA0B1A1BC209}" type="presOf" srcId="{41C2A0EF-0B32-4FBC-9DCB-8EA6824A4F56}" destId="{E048F69D-CB93-4BEC-98A2-47F695F26565}" srcOrd="0" destOrd="0" presId="urn:microsoft.com/office/officeart/2005/8/layout/orgChart1"/>
    <dgm:cxn modelId="{BA82E16C-A665-401D-B231-BE0C112F22B3}" srcId="{9B1CE51C-877F-4521-BC96-8C5CB4C33F73}" destId="{4188EA7F-F2BF-4B1A-88B6-E8DDDD88F9F8}" srcOrd="0" destOrd="0" parTransId="{CA69831C-CD91-47B7-8B98-B387AF9D66E7}" sibTransId="{F643771C-3B4D-4F30-8C39-63DFA91AECAA}"/>
    <dgm:cxn modelId="{B3421879-AB1B-4D93-A516-397DCB21C353}" type="presOf" srcId="{ECE98954-9286-4070-A86E-2FEC36D8B2E2}" destId="{134FBEC1-6019-49F2-8CD7-527AD6C4884A}" srcOrd="1" destOrd="0" presId="urn:microsoft.com/office/officeart/2005/8/layout/orgChart1"/>
    <dgm:cxn modelId="{6013FD84-77E5-436F-8729-B95BE95F6B88}" type="presOf" srcId="{7EC55008-D081-4E60-87FC-11E66C408618}" destId="{5584B7DD-4EA5-46DB-B1B6-9234FD4539D6}" srcOrd="0" destOrd="0" presId="urn:microsoft.com/office/officeart/2005/8/layout/orgChart1"/>
    <dgm:cxn modelId="{DF8E3FD9-D202-42C0-B323-6513DBE23B66}" type="presOf" srcId="{4188EA7F-F2BF-4B1A-88B6-E8DDDD88F9F8}" destId="{DBC41D98-3533-4A24-AA65-FB363F04AE3F}" srcOrd="1" destOrd="0" presId="urn:microsoft.com/office/officeart/2005/8/layout/orgChart1"/>
    <dgm:cxn modelId="{2EBC20B6-4A4B-435B-B221-A86E39D298C0}" srcId="{9B1CE51C-877F-4521-BC96-8C5CB4C33F73}" destId="{9BE97734-114B-4845-BE9E-C75BB2DABCCD}" srcOrd="1" destOrd="0" parTransId="{5E74D470-DA36-4205-8476-9F854641F61B}" sibTransId="{52B981BC-4362-44C6-A59A-78E9E05848D2}"/>
    <dgm:cxn modelId="{1F5F57F6-2C96-4291-B17B-6DE0765DD231}" type="presOf" srcId="{4188EA7F-F2BF-4B1A-88B6-E8DDDD88F9F8}" destId="{B8DA9297-8686-45F2-89A0-9181CEA0211B}" srcOrd="0" destOrd="0" presId="urn:microsoft.com/office/officeart/2005/8/layout/orgChart1"/>
    <dgm:cxn modelId="{FCEE2A0A-C754-44CE-B9BC-61EB32817E44}" type="presOf" srcId="{9B1CE51C-877F-4521-BC96-8C5CB4C33F73}" destId="{2165B9C0-67BE-40A1-B547-9D211DBC43CF}" srcOrd="1" destOrd="0" presId="urn:microsoft.com/office/officeart/2005/8/layout/orgChart1"/>
    <dgm:cxn modelId="{4806CADC-BB8F-4311-9915-25724A59ECAE}" type="presOf" srcId="{ECE98954-9286-4070-A86E-2FEC36D8B2E2}" destId="{DA0D67A7-29C4-4369-A7D2-18E66A25B995}" srcOrd="0" destOrd="0" presId="urn:microsoft.com/office/officeart/2005/8/layout/orgChart1"/>
    <dgm:cxn modelId="{31235F34-74B6-4CC8-B9E1-69A38DED9C6E}" type="presOf" srcId="{175008EB-6783-4D44-9AA1-5F19EF70275F}" destId="{624A4BB7-4E39-4056-9DC7-A101AB872364}" srcOrd="0" destOrd="0" presId="urn:microsoft.com/office/officeart/2005/8/layout/orgChart1"/>
    <dgm:cxn modelId="{ABDAA3E2-EE9E-4C66-9652-C3AF3213E1DE}" type="presOf" srcId="{41C2A0EF-0B32-4FBC-9DCB-8EA6824A4F56}" destId="{3FF93EC7-6740-4EA8-903F-8A1467DA0576}" srcOrd="1" destOrd="0" presId="urn:microsoft.com/office/officeart/2005/8/layout/orgChart1"/>
    <dgm:cxn modelId="{B805C1AB-5108-40DB-97FE-B62EA37C33B4}" type="presOf" srcId="{4C51FAB0-69DE-4539-8D59-FAD8E95738C6}" destId="{5718A422-5938-44A5-A826-823708FA068C}" srcOrd="0" destOrd="0" presId="urn:microsoft.com/office/officeart/2005/8/layout/orgChart1"/>
    <dgm:cxn modelId="{BCE8DAF4-53EC-4D8F-B33B-71B8AAC9C23E}" type="presOf" srcId="{9B1CE51C-877F-4521-BC96-8C5CB4C33F73}" destId="{1E1B198F-DB6E-40CE-BFC0-F18FA913B5FF}" srcOrd="0" destOrd="0" presId="urn:microsoft.com/office/officeart/2005/8/layout/orgChart1"/>
    <dgm:cxn modelId="{32527A77-1AD9-47A7-BEA9-75301636CC1E}" srcId="{4C51FAB0-69DE-4539-8D59-FAD8E95738C6}" destId="{9B1CE51C-877F-4521-BC96-8C5CB4C33F73}" srcOrd="0" destOrd="0" parTransId="{C862F892-6578-4DF3-82E3-C0FEFA854B49}" sibTransId="{73724DAA-615A-4721-82BA-FB55537C9B95}"/>
    <dgm:cxn modelId="{7445AC05-8B70-45C9-839A-29F0E01A9D0C}" type="presOf" srcId="{CA69831C-CD91-47B7-8B98-B387AF9D66E7}" destId="{564BE68A-1ADD-4C8D-9992-044CC4072F95}" srcOrd="0" destOrd="0" presId="urn:microsoft.com/office/officeart/2005/8/layout/orgChart1"/>
    <dgm:cxn modelId="{9DE7FA6E-15AD-456C-969B-6592971F6409}" srcId="{9B1CE51C-877F-4521-BC96-8C5CB4C33F73}" destId="{ECE98954-9286-4070-A86E-2FEC36D8B2E2}" srcOrd="2" destOrd="0" parTransId="{175008EB-6783-4D44-9AA1-5F19EF70275F}" sibTransId="{32CF8440-587E-49C4-AC90-BE70134EAA11}"/>
    <dgm:cxn modelId="{3505DCE2-6973-417C-BE1C-D6181402ACDB}" type="presParOf" srcId="{5718A422-5938-44A5-A826-823708FA068C}" destId="{62472A65-CBB4-4ECF-B030-3D0D6D388C71}" srcOrd="0" destOrd="0" presId="urn:microsoft.com/office/officeart/2005/8/layout/orgChart1"/>
    <dgm:cxn modelId="{C6EC97E9-8E13-4D45-8D82-EEEEB2A8D6A3}" type="presParOf" srcId="{62472A65-CBB4-4ECF-B030-3D0D6D388C71}" destId="{05FA09E0-3B09-4656-932C-A7E4C59553C7}" srcOrd="0" destOrd="0" presId="urn:microsoft.com/office/officeart/2005/8/layout/orgChart1"/>
    <dgm:cxn modelId="{22D6EC08-A262-49EF-BB08-1A8041E388D2}" type="presParOf" srcId="{05FA09E0-3B09-4656-932C-A7E4C59553C7}" destId="{1E1B198F-DB6E-40CE-BFC0-F18FA913B5FF}" srcOrd="0" destOrd="0" presId="urn:microsoft.com/office/officeart/2005/8/layout/orgChart1"/>
    <dgm:cxn modelId="{BF2F0F5C-B41D-4E8E-AE48-EBC684CF3B2E}" type="presParOf" srcId="{05FA09E0-3B09-4656-932C-A7E4C59553C7}" destId="{2165B9C0-67BE-40A1-B547-9D211DBC43CF}" srcOrd="1" destOrd="0" presId="urn:microsoft.com/office/officeart/2005/8/layout/orgChart1"/>
    <dgm:cxn modelId="{3F799D2D-A325-4C8E-B253-859F91DD8427}" type="presParOf" srcId="{62472A65-CBB4-4ECF-B030-3D0D6D388C71}" destId="{E081131C-0BF9-47AF-A2BF-1F511BF681AD}" srcOrd="1" destOrd="0" presId="urn:microsoft.com/office/officeart/2005/8/layout/orgChart1"/>
    <dgm:cxn modelId="{78260D7D-FECF-4D3C-88F8-83A4CC664988}" type="presParOf" srcId="{E081131C-0BF9-47AF-A2BF-1F511BF681AD}" destId="{564BE68A-1ADD-4C8D-9992-044CC4072F95}" srcOrd="0" destOrd="0" presId="urn:microsoft.com/office/officeart/2005/8/layout/orgChart1"/>
    <dgm:cxn modelId="{40D4CDD5-A46A-4298-A6D5-83970B02285E}" type="presParOf" srcId="{E081131C-0BF9-47AF-A2BF-1F511BF681AD}" destId="{27711D51-32D4-42C2-AD6D-1DB482016F0A}" srcOrd="1" destOrd="0" presId="urn:microsoft.com/office/officeart/2005/8/layout/orgChart1"/>
    <dgm:cxn modelId="{AF625CFE-FDEF-40F2-956C-D95443A4FF40}" type="presParOf" srcId="{27711D51-32D4-42C2-AD6D-1DB482016F0A}" destId="{F0AFF082-2882-4109-9B23-72BD402D04E0}" srcOrd="0" destOrd="0" presId="urn:microsoft.com/office/officeart/2005/8/layout/orgChart1"/>
    <dgm:cxn modelId="{55FD1412-856E-4C72-AB99-5B9478E31100}" type="presParOf" srcId="{F0AFF082-2882-4109-9B23-72BD402D04E0}" destId="{B8DA9297-8686-45F2-89A0-9181CEA0211B}" srcOrd="0" destOrd="0" presId="urn:microsoft.com/office/officeart/2005/8/layout/orgChart1"/>
    <dgm:cxn modelId="{EF635C20-AC27-4A6F-80BF-1008271081C6}" type="presParOf" srcId="{F0AFF082-2882-4109-9B23-72BD402D04E0}" destId="{DBC41D98-3533-4A24-AA65-FB363F04AE3F}" srcOrd="1" destOrd="0" presId="urn:microsoft.com/office/officeart/2005/8/layout/orgChart1"/>
    <dgm:cxn modelId="{EE5020B6-BFD1-4DCF-B9F6-45D53DEC1799}" type="presParOf" srcId="{27711D51-32D4-42C2-AD6D-1DB482016F0A}" destId="{489AA412-40DA-4F1E-8F1B-106531DE52E8}" srcOrd="1" destOrd="0" presId="urn:microsoft.com/office/officeart/2005/8/layout/orgChart1"/>
    <dgm:cxn modelId="{406C3CBB-ADAE-48A1-A2BE-C2FEFAAFD0A6}" type="presParOf" srcId="{27711D51-32D4-42C2-AD6D-1DB482016F0A}" destId="{1A4BAC92-3B77-4336-A5FB-C86AECF6E353}" srcOrd="2" destOrd="0" presId="urn:microsoft.com/office/officeart/2005/8/layout/orgChart1"/>
    <dgm:cxn modelId="{2328CC5D-F9C4-491E-821D-83B97D9B0887}" type="presParOf" srcId="{E081131C-0BF9-47AF-A2BF-1F511BF681AD}" destId="{425EE90A-E816-4782-AF78-587654D52701}" srcOrd="2" destOrd="0" presId="urn:microsoft.com/office/officeart/2005/8/layout/orgChart1"/>
    <dgm:cxn modelId="{FE63FB51-CB93-4322-9793-F192185EBB81}" type="presParOf" srcId="{E081131C-0BF9-47AF-A2BF-1F511BF681AD}" destId="{F5DB8F1D-7CD9-4DEE-87C9-B5EA0D582E13}" srcOrd="3" destOrd="0" presId="urn:microsoft.com/office/officeart/2005/8/layout/orgChart1"/>
    <dgm:cxn modelId="{F9AF4746-F809-4DEC-982F-53A1DDB6EF38}" type="presParOf" srcId="{F5DB8F1D-7CD9-4DEE-87C9-B5EA0D582E13}" destId="{F3A78945-1353-4E07-8FC1-20B653490DD1}" srcOrd="0" destOrd="0" presId="urn:microsoft.com/office/officeart/2005/8/layout/orgChart1"/>
    <dgm:cxn modelId="{5A3C07A7-EDC7-4604-A166-69A96A6DDF76}" type="presParOf" srcId="{F3A78945-1353-4E07-8FC1-20B653490DD1}" destId="{8F8F5D26-51E3-4252-BD32-CB958D8BE200}" srcOrd="0" destOrd="0" presId="urn:microsoft.com/office/officeart/2005/8/layout/orgChart1"/>
    <dgm:cxn modelId="{7A14963F-96C6-41B7-A289-206A43D0D01B}" type="presParOf" srcId="{F3A78945-1353-4E07-8FC1-20B653490DD1}" destId="{55229088-1B62-4CC7-9D47-F0ED8C202F8D}" srcOrd="1" destOrd="0" presId="urn:microsoft.com/office/officeart/2005/8/layout/orgChart1"/>
    <dgm:cxn modelId="{8BF1C871-4325-468D-8B6E-F2AFC64FDF2D}" type="presParOf" srcId="{F5DB8F1D-7CD9-4DEE-87C9-B5EA0D582E13}" destId="{64E843D5-60FD-4739-9701-D4FDAECD62CA}" srcOrd="1" destOrd="0" presId="urn:microsoft.com/office/officeart/2005/8/layout/orgChart1"/>
    <dgm:cxn modelId="{F41A3A48-4594-446E-AE66-1ABEEE7C0074}" type="presParOf" srcId="{F5DB8F1D-7CD9-4DEE-87C9-B5EA0D582E13}" destId="{8A975BDB-8DFD-43BA-8890-8BBB0B53D84E}" srcOrd="2" destOrd="0" presId="urn:microsoft.com/office/officeart/2005/8/layout/orgChart1"/>
    <dgm:cxn modelId="{F46B522D-5FB6-494F-A4F3-E76824113285}" type="presParOf" srcId="{E081131C-0BF9-47AF-A2BF-1F511BF681AD}" destId="{624A4BB7-4E39-4056-9DC7-A101AB872364}" srcOrd="4" destOrd="0" presId="urn:microsoft.com/office/officeart/2005/8/layout/orgChart1"/>
    <dgm:cxn modelId="{B9FE741F-8C04-4ADB-B137-EBB29341F981}" type="presParOf" srcId="{E081131C-0BF9-47AF-A2BF-1F511BF681AD}" destId="{9536FD8A-A99C-41C3-AA2E-0E6A9A319600}" srcOrd="5" destOrd="0" presId="urn:microsoft.com/office/officeart/2005/8/layout/orgChart1"/>
    <dgm:cxn modelId="{524E2DAC-CD29-4B96-A7E8-1B14594F9361}" type="presParOf" srcId="{9536FD8A-A99C-41C3-AA2E-0E6A9A319600}" destId="{EF099624-423D-46B5-9A0E-1ED1DF6A38CC}" srcOrd="0" destOrd="0" presId="urn:microsoft.com/office/officeart/2005/8/layout/orgChart1"/>
    <dgm:cxn modelId="{DDD85E46-9EB8-4A0C-8DFA-43F1A757C599}" type="presParOf" srcId="{EF099624-423D-46B5-9A0E-1ED1DF6A38CC}" destId="{DA0D67A7-29C4-4369-A7D2-18E66A25B995}" srcOrd="0" destOrd="0" presId="urn:microsoft.com/office/officeart/2005/8/layout/orgChart1"/>
    <dgm:cxn modelId="{A25AFC20-9D11-4AEA-8719-59D1A1F3564B}" type="presParOf" srcId="{EF099624-423D-46B5-9A0E-1ED1DF6A38CC}" destId="{134FBEC1-6019-49F2-8CD7-527AD6C4884A}" srcOrd="1" destOrd="0" presId="urn:microsoft.com/office/officeart/2005/8/layout/orgChart1"/>
    <dgm:cxn modelId="{FCD2725B-42BA-44DC-A7A5-49FED39E04AE}" type="presParOf" srcId="{9536FD8A-A99C-41C3-AA2E-0E6A9A319600}" destId="{B2352D7F-EAE7-4D66-AEA2-8B59D746B920}" srcOrd="1" destOrd="0" presId="urn:microsoft.com/office/officeart/2005/8/layout/orgChart1"/>
    <dgm:cxn modelId="{0DE9158C-A784-4060-827C-B076F2ACCA4E}" type="presParOf" srcId="{9536FD8A-A99C-41C3-AA2E-0E6A9A319600}" destId="{2B189A4D-2AF3-4C42-90B3-2EB9C7585185}" srcOrd="2" destOrd="0" presId="urn:microsoft.com/office/officeart/2005/8/layout/orgChart1"/>
    <dgm:cxn modelId="{79827798-A0A7-4C80-8A94-DBD100DE212B}" type="presParOf" srcId="{E081131C-0BF9-47AF-A2BF-1F511BF681AD}" destId="{5584B7DD-4EA5-46DB-B1B6-9234FD4539D6}" srcOrd="6" destOrd="0" presId="urn:microsoft.com/office/officeart/2005/8/layout/orgChart1"/>
    <dgm:cxn modelId="{29B4D86B-7BED-482C-B3B4-83DB435FC6EF}" type="presParOf" srcId="{E081131C-0BF9-47AF-A2BF-1F511BF681AD}" destId="{3E667873-F007-40E8-8744-106E0FF656F8}" srcOrd="7" destOrd="0" presId="urn:microsoft.com/office/officeart/2005/8/layout/orgChart1"/>
    <dgm:cxn modelId="{D44FF91F-2D1A-418C-A780-2DFD7600AA2C}" type="presParOf" srcId="{3E667873-F007-40E8-8744-106E0FF656F8}" destId="{721BB7F2-D9F5-4EB2-BDDA-1DDE521F4B3F}" srcOrd="0" destOrd="0" presId="urn:microsoft.com/office/officeart/2005/8/layout/orgChart1"/>
    <dgm:cxn modelId="{3A80E945-7AF2-4607-8D30-2DBCC0015125}" type="presParOf" srcId="{721BB7F2-D9F5-4EB2-BDDA-1DDE521F4B3F}" destId="{E048F69D-CB93-4BEC-98A2-47F695F26565}" srcOrd="0" destOrd="0" presId="urn:microsoft.com/office/officeart/2005/8/layout/orgChart1"/>
    <dgm:cxn modelId="{3D39420A-22E2-4B8F-BF45-FFA9062D8D28}" type="presParOf" srcId="{721BB7F2-D9F5-4EB2-BDDA-1DDE521F4B3F}" destId="{3FF93EC7-6740-4EA8-903F-8A1467DA0576}" srcOrd="1" destOrd="0" presId="urn:microsoft.com/office/officeart/2005/8/layout/orgChart1"/>
    <dgm:cxn modelId="{801CBEE2-CF0E-47FE-A13C-4E02A1BA8C43}" type="presParOf" srcId="{3E667873-F007-40E8-8744-106E0FF656F8}" destId="{EC627D48-0DE1-4CC5-BE79-B132DB3143A5}" srcOrd="1" destOrd="0" presId="urn:microsoft.com/office/officeart/2005/8/layout/orgChart1"/>
    <dgm:cxn modelId="{1CA2744C-EF91-4028-8799-5A7A30F33B6C}" type="presParOf" srcId="{3E667873-F007-40E8-8744-106E0FF656F8}" destId="{EA44C9D7-1F03-4B18-B73C-8A3D463D35A3}" srcOrd="2" destOrd="0" presId="urn:microsoft.com/office/officeart/2005/8/layout/orgChart1"/>
    <dgm:cxn modelId="{2D5B16DC-F338-415D-A1AD-AB4ECF507288}" type="presParOf" srcId="{62472A65-CBB4-4ECF-B030-3D0D6D388C71}" destId="{E822D4BC-EE17-4DF1-A6A8-DCF49D1AA6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71909-DB8A-4FBA-9858-9C7A7BB3A094}">
      <dsp:nvSpPr>
        <dsp:cNvPr id="0" name=""/>
        <dsp:cNvSpPr/>
      </dsp:nvSpPr>
      <dsp:spPr>
        <a:xfrm>
          <a:off x="0" y="0"/>
          <a:ext cx="4128117" cy="41281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D448-36A0-4BA9-8061-67C56DF8299C}">
      <dsp:nvSpPr>
        <dsp:cNvPr id="0" name=""/>
        <dsp:cNvSpPr/>
      </dsp:nvSpPr>
      <dsp:spPr>
        <a:xfrm>
          <a:off x="2064058" y="0"/>
          <a:ext cx="6892663" cy="41281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 Central Processor Unit is also called a central processor,main processor or just processor is the electronic circuitry that execute instructions comprising a computer program.</a:t>
          </a:r>
          <a:endParaRPr lang="en-IN" sz="2500" kern="1200"/>
        </a:p>
      </dsp:txBody>
      <dsp:txXfrm>
        <a:off x="2064058" y="0"/>
        <a:ext cx="6892663" cy="1960855"/>
      </dsp:txXfrm>
    </dsp:sp>
    <dsp:sp modelId="{040E2327-C505-43E3-BA37-FE2F9D749C9D}">
      <dsp:nvSpPr>
        <dsp:cNvPr id="0" name=""/>
        <dsp:cNvSpPr/>
      </dsp:nvSpPr>
      <dsp:spPr>
        <a:xfrm>
          <a:off x="1083630" y="1960855"/>
          <a:ext cx="1960855" cy="19608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90192-E0A2-4920-9530-79206EE0278E}">
      <dsp:nvSpPr>
        <dsp:cNvPr id="0" name=""/>
        <dsp:cNvSpPr/>
      </dsp:nvSpPr>
      <dsp:spPr>
        <a:xfrm>
          <a:off x="2064058" y="1960855"/>
          <a:ext cx="6892663" cy="19608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CPU performs basic </a:t>
          </a:r>
          <a:r>
            <a:rPr lang="en-US" sz="2500" kern="1200" dirty="0" err="1" smtClean="0"/>
            <a:t>arthimetic,logic,controlling</a:t>
          </a:r>
          <a:r>
            <a:rPr lang="en-US" sz="2500" kern="1200" dirty="0" smtClean="0"/>
            <a:t> and input/output operations specified by the instructions in the program.</a:t>
          </a:r>
          <a:endParaRPr lang="en-IN" sz="2500" kern="1200" dirty="0"/>
        </a:p>
      </dsp:txBody>
      <dsp:txXfrm>
        <a:off x="2064058" y="1960855"/>
        <a:ext cx="6892663" cy="1960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4B7DD-4EA5-46DB-B1B6-9234FD4539D6}">
      <dsp:nvSpPr>
        <dsp:cNvPr id="0" name=""/>
        <dsp:cNvSpPr/>
      </dsp:nvSpPr>
      <dsp:spPr>
        <a:xfrm>
          <a:off x="4457700" y="1843997"/>
          <a:ext cx="3491298" cy="403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5"/>
              </a:lnTo>
              <a:lnTo>
                <a:pt x="3491298" y="201975"/>
              </a:lnTo>
              <a:lnTo>
                <a:pt x="3491298" y="40395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A4BB7-4E39-4056-9DC7-A101AB872364}">
      <dsp:nvSpPr>
        <dsp:cNvPr id="0" name=""/>
        <dsp:cNvSpPr/>
      </dsp:nvSpPr>
      <dsp:spPr>
        <a:xfrm>
          <a:off x="4457700" y="1843997"/>
          <a:ext cx="1163766" cy="403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5"/>
              </a:lnTo>
              <a:lnTo>
                <a:pt x="1163766" y="201975"/>
              </a:lnTo>
              <a:lnTo>
                <a:pt x="1163766" y="40395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EE90A-E816-4782-AF78-587654D52701}">
      <dsp:nvSpPr>
        <dsp:cNvPr id="0" name=""/>
        <dsp:cNvSpPr/>
      </dsp:nvSpPr>
      <dsp:spPr>
        <a:xfrm>
          <a:off x="3293933" y="1843997"/>
          <a:ext cx="1163766" cy="403951"/>
        </a:xfrm>
        <a:custGeom>
          <a:avLst/>
          <a:gdLst/>
          <a:ahLst/>
          <a:cxnLst/>
          <a:rect l="0" t="0" r="0" b="0"/>
          <a:pathLst>
            <a:path>
              <a:moveTo>
                <a:pt x="1163766" y="0"/>
              </a:moveTo>
              <a:lnTo>
                <a:pt x="1163766" y="201975"/>
              </a:lnTo>
              <a:lnTo>
                <a:pt x="0" y="201975"/>
              </a:lnTo>
              <a:lnTo>
                <a:pt x="0" y="40395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BE68A-1ADD-4C8D-9992-044CC4072F95}">
      <dsp:nvSpPr>
        <dsp:cNvPr id="0" name=""/>
        <dsp:cNvSpPr/>
      </dsp:nvSpPr>
      <dsp:spPr>
        <a:xfrm>
          <a:off x="966401" y="1843997"/>
          <a:ext cx="3491298" cy="403951"/>
        </a:xfrm>
        <a:custGeom>
          <a:avLst/>
          <a:gdLst/>
          <a:ahLst/>
          <a:cxnLst/>
          <a:rect l="0" t="0" r="0" b="0"/>
          <a:pathLst>
            <a:path>
              <a:moveTo>
                <a:pt x="3491298" y="0"/>
              </a:moveTo>
              <a:lnTo>
                <a:pt x="3491298" y="201975"/>
              </a:lnTo>
              <a:lnTo>
                <a:pt x="0" y="201975"/>
              </a:lnTo>
              <a:lnTo>
                <a:pt x="0" y="40395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198F-DB6E-40CE-BFC0-F18FA913B5FF}">
      <dsp:nvSpPr>
        <dsp:cNvPr id="0" name=""/>
        <dsp:cNvSpPr/>
      </dsp:nvSpPr>
      <dsp:spPr>
        <a:xfrm>
          <a:off x="3495909" y="882207"/>
          <a:ext cx="1923580" cy="961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Based on physical size of computers can be classified into four main groups:</a:t>
          </a:r>
          <a:endParaRPr lang="en-IN" sz="1400" kern="1200"/>
        </a:p>
      </dsp:txBody>
      <dsp:txXfrm>
        <a:off x="3495909" y="882207"/>
        <a:ext cx="1923580" cy="961790"/>
      </dsp:txXfrm>
    </dsp:sp>
    <dsp:sp modelId="{B8DA9297-8686-45F2-89A0-9181CEA0211B}">
      <dsp:nvSpPr>
        <dsp:cNvPr id="0" name=""/>
        <dsp:cNvSpPr/>
      </dsp:nvSpPr>
      <dsp:spPr>
        <a:xfrm>
          <a:off x="4611" y="2247949"/>
          <a:ext cx="1923580" cy="961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Super Computers</a:t>
          </a:r>
          <a:endParaRPr lang="en-IN" sz="1400" kern="1200"/>
        </a:p>
      </dsp:txBody>
      <dsp:txXfrm>
        <a:off x="4611" y="2247949"/>
        <a:ext cx="1923580" cy="961790"/>
      </dsp:txXfrm>
    </dsp:sp>
    <dsp:sp modelId="{8F8F5D26-51E3-4252-BD32-CB958D8BE200}">
      <dsp:nvSpPr>
        <dsp:cNvPr id="0" name=""/>
        <dsp:cNvSpPr/>
      </dsp:nvSpPr>
      <dsp:spPr>
        <a:xfrm>
          <a:off x="2332143" y="2247949"/>
          <a:ext cx="1923580" cy="961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Mainframe Computers</a:t>
          </a:r>
          <a:endParaRPr lang="en-IN" sz="1400" kern="1200"/>
        </a:p>
      </dsp:txBody>
      <dsp:txXfrm>
        <a:off x="2332143" y="2247949"/>
        <a:ext cx="1923580" cy="961790"/>
      </dsp:txXfrm>
    </dsp:sp>
    <dsp:sp modelId="{DA0D67A7-29C4-4369-A7D2-18E66A25B995}">
      <dsp:nvSpPr>
        <dsp:cNvPr id="0" name=""/>
        <dsp:cNvSpPr/>
      </dsp:nvSpPr>
      <dsp:spPr>
        <a:xfrm>
          <a:off x="4659675" y="2247949"/>
          <a:ext cx="1923580" cy="961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Mini Computers</a:t>
          </a:r>
          <a:endParaRPr lang="en-IN" sz="1400" kern="1200"/>
        </a:p>
      </dsp:txBody>
      <dsp:txXfrm>
        <a:off x="4659675" y="2247949"/>
        <a:ext cx="1923580" cy="961790"/>
      </dsp:txXfrm>
    </dsp:sp>
    <dsp:sp modelId="{E048F69D-CB93-4BEC-98A2-47F695F26565}">
      <dsp:nvSpPr>
        <dsp:cNvPr id="0" name=""/>
        <dsp:cNvSpPr/>
      </dsp:nvSpPr>
      <dsp:spPr>
        <a:xfrm>
          <a:off x="6987208" y="2247949"/>
          <a:ext cx="1923580" cy="961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Micro Computers</a:t>
          </a:r>
          <a:endParaRPr lang="en-IN" sz="1400" kern="1200"/>
        </a:p>
      </dsp:txBody>
      <dsp:txXfrm>
        <a:off x="6987208" y="2247949"/>
        <a:ext cx="1923580" cy="961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42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1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0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7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5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2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7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335" y="407324"/>
            <a:ext cx="9792190" cy="10141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INTRODUCTION TO COMPUTERS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191" y="1657584"/>
            <a:ext cx="6158359" cy="3269261"/>
          </a:xfrm>
        </p:spPr>
        <p:txBody>
          <a:bodyPr>
            <a:normAutofit/>
          </a:bodyPr>
          <a:lstStyle/>
          <a:p>
            <a:r>
              <a:rPr lang="en-US" dirty="0" smtClean="0"/>
              <a:t>COMPUTERS</a:t>
            </a:r>
          </a:p>
          <a:p>
            <a:r>
              <a:rPr lang="en-US" dirty="0" smtClean="0"/>
              <a:t>STORED PROGRAM CONCEPT</a:t>
            </a:r>
          </a:p>
          <a:p>
            <a:r>
              <a:rPr lang="en-US" dirty="0" smtClean="0"/>
              <a:t>CLASSIFICATION OF COMPUTERS</a:t>
            </a:r>
          </a:p>
          <a:p>
            <a:r>
              <a:rPr lang="en-US" dirty="0" smtClean="0"/>
              <a:t>EVOLUTION AND DEVELOPMENT OF COMPUTERS </a:t>
            </a:r>
          </a:p>
          <a:p>
            <a:r>
              <a:rPr lang="en-US" dirty="0" smtClean="0"/>
              <a:t>APPLICATION AREA OF COMPUTERS</a:t>
            </a:r>
          </a:p>
          <a:p>
            <a:r>
              <a:rPr lang="en-US" dirty="0" smtClean="0"/>
              <a:t>FEATURES/CHARACTERSTICS OF COMPUTERS</a:t>
            </a:r>
          </a:p>
          <a:p>
            <a:r>
              <a:rPr lang="en-US" dirty="0" smtClean="0"/>
              <a:t>BASIC ORGANISATION OF A 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369" y="624110"/>
            <a:ext cx="9862244" cy="627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Mainframe Computers:-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82" y="1447060"/>
            <a:ext cx="9089886" cy="4154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Mainframe Computers are less powerful and less expensive than super </a:t>
            </a:r>
            <a:r>
              <a:rPr lang="en-US" dirty="0" err="1" smtClean="0"/>
              <a:t>computers.Mainframe</a:t>
            </a:r>
            <a:r>
              <a:rPr lang="en-US" dirty="0"/>
              <a:t> </a:t>
            </a:r>
            <a:r>
              <a:rPr lang="en-US" dirty="0" smtClean="0"/>
              <a:t>executes many programs concurrently and supports many simultaneous execution of </a:t>
            </a:r>
            <a:r>
              <a:rPr lang="en-US" dirty="0" err="1" smtClean="0"/>
              <a:t>programs.They</a:t>
            </a:r>
            <a:r>
              <a:rPr lang="en-US" dirty="0" smtClean="0"/>
              <a:t> are mostly found in Government and big </a:t>
            </a:r>
            <a:r>
              <a:rPr lang="en-US" dirty="0" err="1" smtClean="0"/>
              <a:t>organisations</a:t>
            </a:r>
            <a:r>
              <a:rPr lang="en-US" dirty="0" smtClean="0"/>
              <a:t> such as </a:t>
            </a:r>
            <a:r>
              <a:rPr lang="en-US" dirty="0" err="1" smtClean="0"/>
              <a:t>banks,hospitals,airports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Characterstics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:-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 a large storage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in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a variety of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peripherials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74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3" y="749615"/>
            <a:ext cx="9577200" cy="9985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Areas where mainframe computers are used:-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6" y="1488141"/>
            <a:ext cx="9263436" cy="4423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Mainframe computers are mostly found in government </a:t>
            </a:r>
            <a:r>
              <a:rPr lang="en-US" dirty="0" err="1" smtClean="0"/>
              <a:t>departments,big</a:t>
            </a:r>
            <a:r>
              <a:rPr lang="en-US" dirty="0" smtClean="0"/>
              <a:t> </a:t>
            </a:r>
            <a:r>
              <a:rPr lang="en-US" dirty="0" err="1" smtClean="0"/>
              <a:t>organisations</a:t>
            </a:r>
            <a:r>
              <a:rPr lang="en-US" dirty="0" smtClean="0"/>
              <a:t> and companies which have large information processing needs.,</a:t>
            </a:r>
            <a:r>
              <a:rPr lang="en-US" dirty="0" err="1" smtClean="0"/>
              <a:t>eg.they</a:t>
            </a:r>
            <a:r>
              <a:rPr lang="en-US" dirty="0" smtClean="0"/>
              <a:t> are used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banks and hospitals for preparing </a:t>
            </a:r>
            <a:r>
              <a:rPr lang="en-US" dirty="0" err="1" smtClean="0"/>
              <a:t>bills,payrolls</a:t>
            </a:r>
            <a:r>
              <a:rPr lang="en-US" dirty="0" smtClean="0"/>
              <a:t>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communication networks such as the </a:t>
            </a:r>
            <a:r>
              <a:rPr lang="en-US" dirty="0" err="1" smtClean="0"/>
              <a:t>interenet,where</a:t>
            </a:r>
            <a:r>
              <a:rPr lang="en-US" dirty="0" smtClean="0"/>
              <a:t> they acts as servers.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By airline reservation systems where information of all the flights is stored.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Mainframe:-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IBM 360,4381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ICL 39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CDC cyber series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B,NAC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UNIVAC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612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483" y="624110"/>
            <a:ext cx="9595130" cy="666808"/>
          </a:xfrm>
        </p:spPr>
        <p:txBody>
          <a:bodyPr>
            <a:normAutofit/>
          </a:bodyPr>
          <a:lstStyle/>
          <a:p>
            <a:r>
              <a:rPr lang="en-US" dirty="0" smtClean="0"/>
              <a:t>Mini Computers:-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282" y="1434353"/>
            <a:ext cx="9290330" cy="44768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Mini computer is physically smaller than a </a:t>
            </a:r>
            <a:r>
              <a:rPr lang="en-US" dirty="0" err="1" smtClean="0"/>
              <a:t>mainframe.However,it</a:t>
            </a:r>
            <a:r>
              <a:rPr lang="en-US" dirty="0" smtClean="0"/>
              <a:t> can support the same peripheral devices supported by a mainframe.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Characterstics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Multiuse </a:t>
            </a:r>
            <a:r>
              <a:rPr lang="en-US" dirty="0" err="1" smtClean="0"/>
              <a:t>e.g,can</a:t>
            </a:r>
            <a:r>
              <a:rPr lang="en-US" dirty="0" smtClean="0"/>
              <a:t> be operated by 6 users at a time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Cheaper than mainframe.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handle small amounts of </a:t>
            </a:r>
            <a:r>
              <a:rPr lang="en-US" dirty="0" err="1" smtClean="0"/>
              <a:t>data,are</a:t>
            </a:r>
            <a:r>
              <a:rPr lang="en-US" dirty="0" smtClean="0"/>
              <a:t> less powerful and have less memory than a mainframes.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Minicomputers are slow compared to mainframe computers.</a:t>
            </a:r>
          </a:p>
        </p:txBody>
      </p:sp>
    </p:spTree>
    <p:extLst>
      <p:ext uri="{BB962C8B-B14F-4D97-AF65-F5344CB8AC3E}">
        <p14:creationId xmlns:p14="http://schemas.microsoft.com/office/powerpoint/2010/main" val="864894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21" y="3092824"/>
            <a:ext cx="5701555" cy="139849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Micro Computers: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64" y="1120589"/>
            <a:ext cx="8635907" cy="534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in scientific laboratories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in research institutions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Engineering plants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Automating processing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Micro computers are the pc’s mostly found today in </a:t>
            </a:r>
            <a:r>
              <a:rPr lang="en-US" dirty="0" err="1" smtClean="0"/>
              <a:t>homes,schools</a:t>
            </a:r>
            <a:r>
              <a:rPr lang="en-US" dirty="0" smtClean="0"/>
              <a:t> and may small offices. They are called personal computers(pc’s),because they are designed to be used by one person at a time.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Characterstics</a:t>
            </a:r>
            <a:r>
              <a:rPr lang="en-US" dirty="0" smtClean="0"/>
              <a:t>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Are cheaper than both mini and main frame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Are very fast(</a:t>
            </a:r>
            <a:r>
              <a:rPr lang="en-US" dirty="0" err="1" smtClean="0"/>
              <a:t>i.e,have</a:t>
            </a:r>
            <a:r>
              <a:rPr lang="en-US" dirty="0" smtClean="0"/>
              <a:t> high processing speeds).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Small in </a:t>
            </a:r>
            <a:r>
              <a:rPr lang="en-US" dirty="0" err="1" smtClean="0"/>
              <a:t>size,hence</a:t>
            </a:r>
            <a:r>
              <a:rPr lang="en-US" dirty="0" smtClean="0"/>
              <a:t> they occupy less space in an space.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778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3" y="125506"/>
            <a:ext cx="63768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4" y="977152"/>
            <a:ext cx="9290329" cy="5477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Are more energy efficient(</a:t>
            </a:r>
            <a:r>
              <a:rPr lang="en-US" dirty="0" err="1" smtClean="0"/>
              <a:t>i.e,consume</a:t>
            </a:r>
            <a:r>
              <a:rPr lang="en-US" dirty="0" smtClean="0"/>
              <a:t> less powers).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Are more </a:t>
            </a:r>
            <a:r>
              <a:rPr lang="en-US" dirty="0" err="1" smtClean="0"/>
              <a:t>reailable</a:t>
            </a:r>
            <a:r>
              <a:rPr lang="en-US" dirty="0" smtClean="0"/>
              <a:t> than the early mainframe computers.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Areas where micro computers are used:-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Training and learning institutions such as schools.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 business enterprises.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Communication </a:t>
            </a:r>
            <a:r>
              <a:rPr lang="en-US" dirty="0" err="1" smtClean="0"/>
              <a:t>centres</a:t>
            </a:r>
            <a:r>
              <a:rPr lang="en-US" dirty="0" smtClean="0"/>
              <a:t> as terminals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 following are the various types of micro computers in operation today arranged in descending order according to the 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Desktop computer is designed to placed on the top of an official desk.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Notebook or </a:t>
            </a:r>
            <a:r>
              <a:rPr lang="en-US" dirty="0" err="1" smtClean="0"/>
              <a:t>laptop:portable</a:t>
            </a:r>
            <a:r>
              <a:rPr lang="en-US" dirty="0" smtClean="0"/>
              <a:t> </a:t>
            </a:r>
            <a:r>
              <a:rPr lang="en-US" dirty="0" err="1" smtClean="0"/>
              <a:t>convinent</a:t>
            </a:r>
            <a:r>
              <a:rPr lang="en-US" dirty="0" smtClean="0"/>
              <a:t> for mobile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Personal digital assistant(PDA) is small enough to fit in the pocket.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776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482" y="619628"/>
            <a:ext cx="8851059" cy="743007"/>
          </a:xfrm>
        </p:spPr>
        <p:txBody>
          <a:bodyPr/>
          <a:lstStyle/>
          <a:p>
            <a:r>
              <a:rPr lang="en-US" dirty="0" smtClean="0"/>
              <a:t>Computer generation:-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435" y="1470210"/>
            <a:ext cx="9012424" cy="4858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computer is a grouped summary of the gradual development in the computer technology.</a:t>
            </a:r>
          </a:p>
          <a:p>
            <a:pPr marL="0" indent="0">
              <a:buNone/>
            </a:pPr>
            <a:r>
              <a:rPr lang="en-US" dirty="0" smtClean="0"/>
              <a:t>It took several years after </a:t>
            </a:r>
            <a:r>
              <a:rPr lang="en-US" dirty="0" err="1" smtClean="0"/>
              <a:t>babbage</a:t>
            </a:r>
            <a:r>
              <a:rPr lang="en-US" dirty="0" smtClean="0"/>
              <a:t> designed the analytical engine to come up with an electronic </a:t>
            </a:r>
            <a:r>
              <a:rPr lang="en-US" dirty="0" err="1" smtClean="0"/>
              <a:t>computer.The</a:t>
            </a:r>
            <a:r>
              <a:rPr lang="en-US" dirty="0" smtClean="0"/>
              <a:t> age of modern computers can be traced back to 1951.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These computers are classified into five generations depending on the technology used to develop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First generation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Second generation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Third generation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Fourth generation computers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Fifth generation computers</a:t>
            </a:r>
          </a:p>
        </p:txBody>
      </p:sp>
    </p:spTree>
    <p:extLst>
      <p:ext uri="{BB962C8B-B14F-4D97-AF65-F5344CB8AC3E}">
        <p14:creationId xmlns:p14="http://schemas.microsoft.com/office/powerpoint/2010/main" val="1203619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1" y="624110"/>
            <a:ext cx="9846141" cy="855066"/>
          </a:xfrm>
        </p:spPr>
        <p:txBody>
          <a:bodyPr/>
          <a:lstStyle/>
          <a:p>
            <a:r>
              <a:rPr lang="en-US" dirty="0" smtClean="0"/>
              <a:t>First Generation Computers:-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024" y="1479175"/>
            <a:ext cx="9013217" cy="462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The first generation computers used thousands of </a:t>
            </a:r>
            <a:r>
              <a:rPr lang="en-US" dirty="0" err="1" smtClean="0"/>
              <a:t>vaccum</a:t>
            </a:r>
            <a:r>
              <a:rPr lang="en-US" dirty="0" smtClean="0"/>
              <a:t> tubes or thermionic values to store and process information.</a:t>
            </a:r>
          </a:p>
          <a:p>
            <a:pPr marL="0" indent="0">
              <a:buNone/>
            </a:pPr>
            <a:r>
              <a:rPr lang="en-US" dirty="0" smtClean="0"/>
              <a:t>The main features of first generations 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Vaccum</a:t>
            </a:r>
            <a:r>
              <a:rPr lang="en-US" dirty="0" smtClean="0"/>
              <a:t> tube technology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internal memory capacity was </a:t>
            </a:r>
            <a:r>
              <a:rPr lang="en-US" dirty="0" err="1" smtClean="0"/>
              <a:t>limited.The</a:t>
            </a:r>
            <a:r>
              <a:rPr lang="en-US" dirty="0" smtClean="0"/>
              <a:t> maximum memory size was </a:t>
            </a:r>
            <a:r>
              <a:rPr lang="en-US" dirty="0" err="1" smtClean="0"/>
              <a:t>approx</a:t>
            </a:r>
            <a:r>
              <a:rPr lang="en-US" dirty="0" smtClean="0"/>
              <a:t> 2KB(2000 bytes).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Supported machine language only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Very costly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Generated lot of heat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Huge size-for example ENIAC occupied an area of about 150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Non-portable</a:t>
            </a:r>
          </a:p>
        </p:txBody>
      </p:sp>
    </p:spTree>
    <p:extLst>
      <p:ext uri="{BB962C8B-B14F-4D97-AF65-F5344CB8AC3E}">
        <p14:creationId xmlns:p14="http://schemas.microsoft.com/office/powerpoint/2010/main" val="1014317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447" y="283451"/>
            <a:ext cx="8833130" cy="661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47" y="770965"/>
            <a:ext cx="9586165" cy="51402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computers of this generation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ENIAC (electrical numerical integrator and calculator)built in 1946 for use in world war.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EDVAC(electronic discrete variable automatic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UNIVAC(universal automatic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IBM 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LEO(Lyons Electronic Office)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569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88" y="695131"/>
            <a:ext cx="8548349" cy="627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Generation Computers:-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083" y="1420427"/>
            <a:ext cx="9458529" cy="4935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The Second Generation Computers used </a:t>
            </a:r>
            <a:r>
              <a:rPr lang="en-US" dirty="0" err="1" smtClean="0"/>
              <a:t>tiny,solid</a:t>
            </a:r>
            <a:r>
              <a:rPr lang="en-US" dirty="0" smtClean="0"/>
              <a:t> state electronic devices called </a:t>
            </a:r>
            <a:r>
              <a:rPr lang="en-US" dirty="0" err="1" smtClean="0"/>
              <a:t>Transistors.The</a:t>
            </a:r>
            <a:r>
              <a:rPr lang="en-US" dirty="0" smtClean="0"/>
              <a:t> transistors were relatively smaller and more suitable and reliable than </a:t>
            </a:r>
            <a:r>
              <a:rPr lang="en-US" dirty="0" err="1" smtClean="0"/>
              <a:t>vaccum</a:t>
            </a:r>
            <a:r>
              <a:rPr lang="en-US" dirty="0" smtClean="0"/>
              <a:t> tubes.</a:t>
            </a:r>
          </a:p>
          <a:p>
            <a:pPr marL="0" indent="0">
              <a:buNone/>
            </a:pPr>
            <a:r>
              <a:rPr lang="en-US" dirty="0" smtClean="0"/>
              <a:t>The computers were smaller in size therefore occupied less space compared to the first generation computers.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of transistors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Reliable in </a:t>
            </a:r>
            <a:r>
              <a:rPr lang="en-US" dirty="0" err="1" smtClean="0"/>
              <a:t>comparision</a:t>
            </a:r>
            <a:r>
              <a:rPr lang="en-US" dirty="0" smtClean="0"/>
              <a:t> to first generation  computers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Smaller size as compared to first generation computers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They were less costly than the first generation computers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They used magnetic core memories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RAM memory size expanded to 32KB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Consumed less electricity as compared to first generation computers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Faster than 1</a:t>
            </a:r>
            <a:r>
              <a:rPr lang="en-US" baseline="30000" dirty="0" smtClean="0"/>
              <a:t>st</a:t>
            </a:r>
            <a:r>
              <a:rPr lang="en-US" dirty="0" smtClean="0"/>
              <a:t> generation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121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2281473" y="488887"/>
            <a:ext cx="9223140" cy="362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281" y="1083398"/>
            <a:ext cx="9033016" cy="52178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ATLAS LEO MASK III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HONEY WELL 200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UNIVAC 1107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IBM 300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NCR 501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218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233" y="632423"/>
            <a:ext cx="9700750" cy="897119"/>
          </a:xfrm>
        </p:spPr>
        <p:txBody>
          <a:bodyPr/>
          <a:lstStyle/>
          <a:p>
            <a:r>
              <a:rPr lang="en-US" dirty="0" smtClean="0">
                <a:latin typeface="Bahnschrift SemiLight SemiConde" panose="020B0502040204020203" pitchFamily="34" charset="0"/>
              </a:rPr>
              <a:t>DESCRIBE A COMPUTER</a:t>
            </a:r>
            <a:endParaRPr lang="en-IN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233" y="1367161"/>
            <a:ext cx="9097878" cy="406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There </a:t>
            </a:r>
            <a:r>
              <a:rPr lang="en-US" dirty="0" smtClean="0"/>
              <a:t>are five main hardware components in a computer system: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Communication Devices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40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00">
        <p14:reveal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188" y="781235"/>
            <a:ext cx="8965599" cy="337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THIRD GENERATION COMPUTERS:-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8" y="1519730"/>
            <a:ext cx="9338461" cy="47673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Used electronic devices called Integrated Circuits(</a:t>
            </a:r>
            <a:r>
              <a:rPr lang="en-US" dirty="0" err="1" smtClean="0"/>
              <a:t>Ic’s</a:t>
            </a:r>
            <a:r>
              <a:rPr lang="en-US" dirty="0" smtClean="0"/>
              <a:t>),which were made by combining thousands of transistors and diodes together on a semiconductor called Silicon chips.</a:t>
            </a:r>
          </a:p>
          <a:p>
            <a:pPr marL="0" indent="0">
              <a:buNone/>
            </a:pPr>
            <a:r>
              <a:rPr lang="en-US" dirty="0" smtClean="0"/>
              <a:t>The main feature of third generation 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More reliable in </a:t>
            </a:r>
            <a:r>
              <a:rPr lang="en-US" dirty="0" err="1" smtClean="0"/>
              <a:t>comparsion</a:t>
            </a:r>
            <a:r>
              <a:rPr lang="en-US" dirty="0" smtClean="0"/>
              <a:t> to previous two generations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They were smaller </a:t>
            </a:r>
            <a:r>
              <a:rPr lang="en-US" dirty="0" err="1" smtClean="0"/>
              <a:t>insize</a:t>
            </a:r>
            <a:r>
              <a:rPr lang="en-US" dirty="0" smtClean="0"/>
              <a:t> compared to 2</a:t>
            </a:r>
            <a:r>
              <a:rPr lang="en-US" baseline="30000" dirty="0" smtClean="0"/>
              <a:t>nd</a:t>
            </a:r>
            <a:r>
              <a:rPr lang="en-US" dirty="0" smtClean="0"/>
              <a:t> generation computers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Generated less heat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04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8089" y="1184565"/>
            <a:ext cx="3699164" cy="402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468090" y="1421476"/>
            <a:ext cx="3682536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Unit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468091" y="2277687"/>
            <a:ext cx="3690850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468090" y="3254432"/>
            <a:ext cx="3690850" cy="59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468091" y="4212474"/>
            <a:ext cx="3699163" cy="748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Storage Device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87731" y="2901141"/>
            <a:ext cx="1363287" cy="134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UNIT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 rot="10800000" flipH="1" flipV="1">
            <a:off x="9385068" y="2907374"/>
            <a:ext cx="1388227" cy="133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UNIT</a:t>
            </a:r>
            <a:endParaRPr lang="en-IN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1043248" y="6213764"/>
            <a:ext cx="58189" cy="166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40727" y="2589414"/>
            <a:ext cx="71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40727" y="2589414"/>
            <a:ext cx="27015" cy="19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67742" y="4586546"/>
            <a:ext cx="692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400684" y="2419003"/>
            <a:ext cx="1042985" cy="1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84056" y="2419003"/>
            <a:ext cx="32472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951018" y="3699164"/>
            <a:ext cx="44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" idx="6"/>
          </p:cNvCxnSpPr>
          <p:nvPr/>
        </p:nvCxnSpPr>
        <p:spPr>
          <a:xfrm>
            <a:off x="8158941" y="2589414"/>
            <a:ext cx="135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09760" y="2589414"/>
            <a:ext cx="0" cy="3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67254" y="2745277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974238" y="2745277"/>
            <a:ext cx="15976" cy="194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8158941" y="4688380"/>
            <a:ext cx="823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52996" y="4243645"/>
            <a:ext cx="1960763" cy="18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100252" y="6068291"/>
            <a:ext cx="4873986" cy="3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974238" y="4281051"/>
            <a:ext cx="1466547" cy="182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317671" y="6106736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 rot="10800000" flipV="1">
            <a:off x="5015882" y="6442362"/>
            <a:ext cx="2716567" cy="32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Peripheral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5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21" y="624110"/>
            <a:ext cx="9524892" cy="751929"/>
          </a:xfrm>
        </p:spPr>
        <p:txBody>
          <a:bodyPr/>
          <a:lstStyle/>
          <a:p>
            <a:r>
              <a:rPr lang="en-US" dirty="0" smtClean="0"/>
              <a:t>Internal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546" y="1518082"/>
            <a:ext cx="8859066" cy="4393140"/>
          </a:xfrm>
        </p:spPr>
        <p:txBody>
          <a:bodyPr>
            <a:normAutofit/>
          </a:bodyPr>
          <a:lstStyle/>
          <a:p>
            <a:r>
              <a:rPr lang="en-US" dirty="0" smtClean="0"/>
              <a:t>Power Supply </a:t>
            </a:r>
          </a:p>
          <a:p>
            <a:r>
              <a:rPr lang="en-US" dirty="0" smtClean="0"/>
              <a:t>Mother Board</a:t>
            </a:r>
          </a:p>
          <a:p>
            <a:r>
              <a:rPr lang="en-US" dirty="0" smtClean="0"/>
              <a:t>System Fan</a:t>
            </a:r>
          </a:p>
          <a:p>
            <a:r>
              <a:rPr lang="en-US" dirty="0" smtClean="0"/>
              <a:t>Floppy Fan</a:t>
            </a:r>
          </a:p>
          <a:p>
            <a:r>
              <a:rPr lang="en-US" dirty="0" smtClean="0"/>
              <a:t>Heat Sink Fan </a:t>
            </a:r>
          </a:p>
          <a:p>
            <a:r>
              <a:rPr lang="en-US" dirty="0" smtClean="0"/>
              <a:t>Hard Drive</a:t>
            </a:r>
          </a:p>
          <a:p>
            <a:r>
              <a:rPr lang="en-US" dirty="0" smtClean="0"/>
              <a:t>Optical Drive</a:t>
            </a:r>
          </a:p>
          <a:p>
            <a:r>
              <a:rPr lang="en-US" dirty="0" smtClean="0"/>
              <a:t>RAM Module</a:t>
            </a:r>
          </a:p>
          <a:p>
            <a:r>
              <a:rPr lang="en-US" dirty="0" smtClean="0"/>
              <a:t>Processor(CPU)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34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146" y="704009"/>
            <a:ext cx="9613669" cy="636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Central Processing Unit(CPU)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16958"/>
              </p:ext>
            </p:extLst>
          </p:nvPr>
        </p:nvGraphicFramePr>
        <p:xfrm>
          <a:off x="1811045" y="1713389"/>
          <a:ext cx="8956722" cy="412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9436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55" y="624110"/>
            <a:ext cx="9578158" cy="769684"/>
          </a:xfrm>
        </p:spPr>
        <p:txBody>
          <a:bodyPr/>
          <a:lstStyle/>
          <a:p>
            <a:r>
              <a:rPr lang="en-US" dirty="0" smtClean="0"/>
              <a:t>Arithmetic Logic Unit(ALU)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958" y="1615737"/>
            <a:ext cx="9143152" cy="44464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ALU is a main component of the central processing </a:t>
            </a:r>
            <a:r>
              <a:rPr lang="en-US" dirty="0" err="1" smtClean="0"/>
              <a:t>unit,which</a:t>
            </a:r>
            <a:r>
              <a:rPr lang="en-US" dirty="0" smtClean="0"/>
              <a:t> stands for arithmetic logic unit.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performs arithmetic and logic </a:t>
            </a:r>
            <a:r>
              <a:rPr lang="en-US" dirty="0" err="1" smtClean="0"/>
              <a:t>operations.It</a:t>
            </a:r>
            <a:r>
              <a:rPr lang="en-US" dirty="0" smtClean="0"/>
              <a:t> has the ability to perform all processes related to arithmetic and logic </a:t>
            </a:r>
            <a:r>
              <a:rPr lang="en-US" dirty="0" err="1" smtClean="0"/>
              <a:t>operations.Such</a:t>
            </a:r>
            <a:r>
              <a:rPr lang="en-US" dirty="0" smtClean="0"/>
              <a:t> as </a:t>
            </a:r>
            <a:r>
              <a:rPr lang="en-US" dirty="0" err="1" smtClean="0"/>
              <a:t>addition,subtraction</a:t>
            </a:r>
            <a:r>
              <a:rPr lang="en-US" dirty="0" smtClean="0"/>
              <a:t> and shift </a:t>
            </a:r>
            <a:r>
              <a:rPr lang="en-US" dirty="0" err="1" smtClean="0"/>
              <a:t>operations,including</a:t>
            </a:r>
            <a:r>
              <a:rPr lang="en-US" dirty="0" smtClean="0"/>
              <a:t> Boolean comparisons(XOR,OR,AND and NOT operations).Also binary numbers can accomplish mathematical and bitwise operations.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arithmetic logic unit is split into AU(arithmetic unit) and LU(logic unit).</a:t>
            </a:r>
          </a:p>
        </p:txBody>
      </p:sp>
    </p:spTree>
    <p:extLst>
      <p:ext uri="{BB962C8B-B14F-4D97-AF65-F5344CB8AC3E}">
        <p14:creationId xmlns:p14="http://schemas.microsoft.com/office/powerpoint/2010/main" val="2058988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67" y="570845"/>
            <a:ext cx="9027742" cy="822950"/>
          </a:xfrm>
        </p:spPr>
        <p:txBody>
          <a:bodyPr/>
          <a:lstStyle/>
          <a:p>
            <a:r>
              <a:rPr lang="en-US" dirty="0" smtClean="0"/>
              <a:t>Classification of Computers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306735"/>
              </p:ext>
            </p:extLst>
          </p:nvPr>
        </p:nvGraphicFramePr>
        <p:xfrm>
          <a:off x="2122487" y="1190625"/>
          <a:ext cx="8915400" cy="4091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56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45" y="721764"/>
            <a:ext cx="9693567" cy="592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Computers:-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2277034" y="1466295"/>
            <a:ext cx="7517660" cy="5077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Super Computers are the </a:t>
            </a:r>
            <a:r>
              <a:rPr lang="en-US" dirty="0" err="1" smtClean="0"/>
              <a:t>fastest,largest,most</a:t>
            </a:r>
            <a:r>
              <a:rPr lang="en-US" dirty="0" smtClean="0"/>
              <a:t> expensive </a:t>
            </a:r>
            <a:r>
              <a:rPr lang="en-US" dirty="0" err="1" smtClean="0"/>
              <a:t>amd</a:t>
            </a:r>
            <a:r>
              <a:rPr lang="en-US" dirty="0" smtClean="0"/>
              <a:t> also the most powerful computers available.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Characteristics:-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Fastest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Large </a:t>
            </a:r>
            <a:r>
              <a:rPr lang="en-US" dirty="0" err="1" smtClean="0"/>
              <a:t>insize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Huge processing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Very heavy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Generates a lot of heat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multiple processors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are operated by computer </a:t>
            </a:r>
            <a:r>
              <a:rPr lang="en-US" dirty="0" err="1" smtClean="0"/>
              <a:t>specialists.A</a:t>
            </a:r>
            <a:r>
              <a:rPr lang="en-US" dirty="0" smtClean="0"/>
              <a:t> super computer can be operated by over 500 users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157156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24" y="376460"/>
            <a:ext cx="9628187" cy="2426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297" y="994948"/>
            <a:ext cx="9401177" cy="536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Applications:-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Scientfic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Defence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weapons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Nuclear energy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Weather Forecasting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Petroleum Research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CRAYT-3D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NEC-500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CDC-600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ABC(At </a:t>
            </a:r>
            <a:r>
              <a:rPr lang="en-US" dirty="0" err="1" smtClean="0"/>
              <a:t>ansoff</a:t>
            </a:r>
            <a:r>
              <a:rPr lang="en-US" dirty="0" smtClean="0"/>
              <a:t> –berry Computer)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ENIAC</a:t>
            </a:r>
          </a:p>
        </p:txBody>
      </p:sp>
    </p:spTree>
    <p:extLst>
      <p:ext uri="{BB962C8B-B14F-4D97-AF65-F5344CB8AC3E}">
        <p14:creationId xmlns:p14="http://schemas.microsoft.com/office/powerpoint/2010/main" val="68218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1729</TotalTime>
  <Words>1051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Bahnschrift</vt:lpstr>
      <vt:lpstr>Bahnschrift SemiLight SemiConde</vt:lpstr>
      <vt:lpstr>Century Gothic</vt:lpstr>
      <vt:lpstr>Courier New</vt:lpstr>
      <vt:lpstr>Wingdings</vt:lpstr>
      <vt:lpstr>Wingdings 3</vt:lpstr>
      <vt:lpstr>Wisp</vt:lpstr>
      <vt:lpstr>INTRODUCTION TO COMPUTERS</vt:lpstr>
      <vt:lpstr>DESCRIBE A COMPUTER</vt:lpstr>
      <vt:lpstr>PowerPoint Presentation</vt:lpstr>
      <vt:lpstr>Internal Components</vt:lpstr>
      <vt:lpstr>Central Processing Unit(CPU)</vt:lpstr>
      <vt:lpstr>Arithmetic Logic Unit(ALU)</vt:lpstr>
      <vt:lpstr>Classification of Computers</vt:lpstr>
      <vt:lpstr>Super Computers:-</vt:lpstr>
      <vt:lpstr>            </vt:lpstr>
      <vt:lpstr>Mainframe Computers:-</vt:lpstr>
      <vt:lpstr>Areas where mainframe computers are used:-</vt:lpstr>
      <vt:lpstr>Mini Computers:-</vt:lpstr>
      <vt:lpstr>          Micro Computers:</vt:lpstr>
      <vt:lpstr>    </vt:lpstr>
      <vt:lpstr>Computer generation:-</vt:lpstr>
      <vt:lpstr>First Generation Computers:-</vt:lpstr>
      <vt:lpstr>   </vt:lpstr>
      <vt:lpstr>Second Generation Computers:-</vt:lpstr>
      <vt:lpstr>           </vt:lpstr>
      <vt:lpstr>THIRD GENERATION COMPUTERS:-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</dc:title>
  <dc:creator>Dell</dc:creator>
  <cp:lastModifiedBy>Dell</cp:lastModifiedBy>
  <cp:revision>41</cp:revision>
  <dcterms:created xsi:type="dcterms:W3CDTF">2024-09-03T06:39:35Z</dcterms:created>
  <dcterms:modified xsi:type="dcterms:W3CDTF">2024-09-15T15:22:33Z</dcterms:modified>
</cp:coreProperties>
</file>