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3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B334-CCEA-48D0-A035-D7A8812F880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40AF-843A-401C-8EC9-1FE8FE740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7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Photo Album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                              by MAHATHI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10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531" y="268411"/>
            <a:ext cx="9867900" cy="470144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1190212"/>
            <a:ext cx="8798731" cy="4973196"/>
          </a:xfrm>
        </p:spPr>
      </p:pic>
    </p:spTree>
    <p:extLst>
      <p:ext uri="{BB962C8B-B14F-4D97-AF65-F5344CB8AC3E}">
        <p14:creationId xmlns:p14="http://schemas.microsoft.com/office/powerpoint/2010/main" val="8231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6"/>
            <a:ext cx="10278208" cy="11845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63" y="1253149"/>
            <a:ext cx="6770076" cy="4926558"/>
          </a:xfrm>
        </p:spPr>
      </p:pic>
    </p:spTree>
    <p:extLst>
      <p:ext uri="{BB962C8B-B14F-4D97-AF65-F5344CB8AC3E}">
        <p14:creationId xmlns:p14="http://schemas.microsoft.com/office/powerpoint/2010/main" val="231237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530" y="268409"/>
            <a:ext cx="10328031" cy="6569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Content Placeholder 5" descr="Galaxy Wallpaper ~ buan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" y="65972"/>
            <a:ext cx="11175023" cy="6416187"/>
          </a:xfrm>
        </p:spPr>
      </p:pic>
    </p:spTree>
    <p:extLst>
      <p:ext uri="{BB962C8B-B14F-4D97-AF65-F5344CB8AC3E}">
        <p14:creationId xmlns:p14="http://schemas.microsoft.com/office/powerpoint/2010/main" val="35458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5" y="365125"/>
            <a:ext cx="10764715" cy="1624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298938"/>
            <a:ext cx="11043222" cy="6145823"/>
          </a:xfrm>
        </p:spPr>
      </p:pic>
    </p:spTree>
    <p:extLst>
      <p:ext uri="{BB962C8B-B14F-4D97-AF65-F5344CB8AC3E}">
        <p14:creationId xmlns:p14="http://schemas.microsoft.com/office/powerpoint/2010/main" val="406541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1</cp:revision>
  <dcterms:created xsi:type="dcterms:W3CDTF">2024-12-13T18:29:01Z</dcterms:created>
  <dcterms:modified xsi:type="dcterms:W3CDTF">2024-12-13T18:29:17Z</dcterms:modified>
</cp:coreProperties>
</file>