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71DFDD-4DFD-4E32-9914-91F93905D8EB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7FB471A-207F-4E31-9C5F-07EF96239E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LOAN </a:t>
            </a:r>
            <a:br>
              <a:rPr lang="en-IN" dirty="0" smtClean="0"/>
            </a:br>
            <a:r>
              <a:rPr lang="en-IN" dirty="0" smtClean="0"/>
              <a:t>  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OBJECTIVE: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  Loan Application</a:t>
            </a:r>
            <a:r>
              <a:rPr lang="en-US" dirty="0" smtClean="0"/>
              <a:t> is created to meet the needs of online loan application system for the users.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Users can apply loan ,pay EMI , foreclose ,deposit and print their transactions.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loan-app-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5929354" cy="20476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Times New Roman" panose="02020603050405020304" pitchFamily="18" charset="0"/>
              </a:rPr>
              <a:t>  1</a:t>
            </a:r>
            <a:r>
              <a:rPr lang="en-US" sz="2000" dirty="0" smtClean="0">
                <a:cs typeface="Times New Roman" panose="02020603050405020304" pitchFamily="18" charset="0"/>
              </a:rPr>
              <a:t>.  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NodeJS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13.8.0 (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Javascript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Runtime Environment) Angular 8 (framework to develop web apps)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VSCode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1.39 (to develop front end)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. 2. 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Java 8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 (base programming language)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Postman 7.9.0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(for running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RESTful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 service)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Spring framework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(for creating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webservices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Spring Boot 2.3.0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. 3. 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Hibernate 2.1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(JPA implementation) </a:t>
            </a:r>
            <a:r>
              <a:rPr lang="en-IN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Spring Data 2.3.0</a:t>
            </a:r>
            <a:r>
              <a:rPr lang="en-IN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 (</a:t>
            </a:r>
            <a:r>
              <a:rPr lang="en-IN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ORACLE  11g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  <a:sym typeface="Arial"/>
              </a:rPr>
              <a:t>(database storage)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 Service</a:t>
            </a:r>
          </a:p>
          <a:p>
            <a:r>
              <a:rPr lang="en-IN" dirty="0" smtClean="0"/>
              <a:t>Apply Loan Service</a:t>
            </a:r>
          </a:p>
          <a:p>
            <a:r>
              <a:rPr lang="en-IN" dirty="0" smtClean="0"/>
              <a:t>Check Balance Service</a:t>
            </a:r>
          </a:p>
          <a:p>
            <a:r>
              <a:rPr lang="en-IN" dirty="0" smtClean="0"/>
              <a:t>Deposit Amount Service</a:t>
            </a:r>
          </a:p>
          <a:p>
            <a:r>
              <a:rPr lang="en-IN" dirty="0" smtClean="0"/>
              <a:t>Foreclose Service</a:t>
            </a:r>
          </a:p>
          <a:p>
            <a:r>
              <a:rPr lang="en-IN" dirty="0" smtClean="0"/>
              <a:t>EMI payment Service</a:t>
            </a:r>
          </a:p>
          <a:p>
            <a:r>
              <a:rPr lang="en-IN" dirty="0" smtClean="0"/>
              <a:t>Print Transactions Service</a:t>
            </a:r>
          </a:p>
          <a:p>
            <a:r>
              <a:rPr lang="en-IN" dirty="0" smtClean="0"/>
              <a:t>Calculate EMI </a:t>
            </a:r>
            <a:r>
              <a:rPr lang="en-IN" dirty="0" err="1" smtClean="0"/>
              <a:t>Servive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cs typeface="Times New Roman" panose="02020603050405020304" pitchFamily="18" charset="0"/>
              </a:rPr>
              <a:t>Design and implementation of online loan application system.</a:t>
            </a:r>
          </a:p>
          <a:p>
            <a:r>
              <a:rPr lang="en-IN" sz="2800" dirty="0" smtClean="0"/>
              <a:t>Users can apply loan starting from 2 </a:t>
            </a:r>
            <a:r>
              <a:rPr lang="en-IN" sz="2800" dirty="0" err="1" smtClean="0"/>
              <a:t>lakhs</a:t>
            </a:r>
            <a:r>
              <a:rPr lang="en-IN" sz="2800" dirty="0" smtClean="0"/>
              <a:t>  , pay EMI, foreclose their loan ,deposit money to their account to pay EMI or foreclose and print all of their transactions.</a:t>
            </a:r>
          </a:p>
          <a:p>
            <a:r>
              <a:rPr lang="en-IN" sz="2800" dirty="0" smtClean="0">
                <a:cs typeface="Times New Roman" panose="02020603050405020304" pitchFamily="18" charset="0"/>
              </a:rPr>
              <a:t>There will be pages dedicated to contacting the bank and to know more about the bank and loans.</a:t>
            </a:r>
            <a:endParaRPr lang="en-US" sz="2800" dirty="0" smtClean="0"/>
          </a:p>
          <a:p>
            <a:endParaRPr 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PROJECT: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cs typeface="Times New Roman" panose="02020603050405020304" pitchFamily="18" charset="0"/>
              </a:rPr>
              <a:t>Providing the facility to link to a bank account to carry on all the transactions like deposit money and payments.</a:t>
            </a:r>
          </a:p>
          <a:p>
            <a:r>
              <a:rPr lang="en-IN" sz="2800" dirty="0" smtClean="0">
                <a:cs typeface="Times New Roman" panose="02020603050405020304" pitchFamily="18" charset="0"/>
              </a:rPr>
              <a:t>Sending message or OTP regarding all the transactions being done like loan application ,payments etc to the customer's phone number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cs typeface="Times New Roman" panose="02020603050405020304" pitchFamily="18" charset="0"/>
              </a:rPr>
              <a:t>Actual loan application and payments with the bank account.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OUTSIDE THE SCOPE OF THE PROJECT: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Social Media integration</a:t>
            </a:r>
          </a:p>
          <a:p>
            <a:r>
              <a:rPr lang="en-IN" sz="2800" dirty="0" smtClean="0"/>
              <a:t>Email configuration for the user.</a:t>
            </a:r>
          </a:p>
          <a:p>
            <a:r>
              <a:rPr lang="en-IN" sz="2800" dirty="0" smtClean="0"/>
              <a:t>Implementing micro services for each module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273</TotalTime>
  <Words>263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LOAN     APPLICATION</vt:lpstr>
      <vt:lpstr>                     OBJECTIVE:</vt:lpstr>
      <vt:lpstr>TECHNOLOGY STACK</vt:lpstr>
      <vt:lpstr>SERVICES:</vt:lpstr>
      <vt:lpstr>SCOPE OF PROJECT:</vt:lpstr>
      <vt:lpstr>OUTSIDE THE SCOPE OF THE PROJECT:</vt:lpstr>
      <vt:lpstr>FUTURE WORK: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LOAN  APPLICATION</dc:title>
  <dc:creator>Admin</dc:creator>
  <cp:lastModifiedBy>Admin</cp:lastModifiedBy>
  <cp:revision>12</cp:revision>
  <dcterms:created xsi:type="dcterms:W3CDTF">2020-05-02T17:28:12Z</dcterms:created>
  <dcterms:modified xsi:type="dcterms:W3CDTF">2020-05-04T18:19:05Z</dcterms:modified>
</cp:coreProperties>
</file>