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3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55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21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7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7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8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9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9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9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7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6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9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1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9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3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2024-08-30T14:44:54Z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f50ad8a963644b7f834225b9b06021aa</vt:lpwstr>
  </property>
</Properties>
</file>