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8" r:id="rId7"/>
    <p:sldId id="289" r:id="rId8"/>
    <p:sldId id="291" r:id="rId9"/>
    <p:sldId id="292" r:id="rId10"/>
    <p:sldId id="290"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BCCD44-D90F-479B-B3BE-CC7DCF74BF19}"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IN"/>
        </a:p>
      </dgm:t>
    </dgm:pt>
    <dgm:pt modelId="{5FA7A63B-4514-4F0E-A039-2AC9F8C26ED5}">
      <dgm:prSet phldrT="[Text]"/>
      <dgm:spPr>
        <a:solidFill>
          <a:schemeClr val="tx1"/>
        </a:solidFill>
        <a:ln>
          <a:solidFill>
            <a:schemeClr val="bg1"/>
          </a:solidFill>
        </a:ln>
      </dgm:spPr>
      <dgm:t>
        <a:bodyPr/>
        <a:lstStyle/>
        <a:p>
          <a:r>
            <a:rPr lang="en-IN" baseline="0" dirty="0">
              <a:solidFill>
                <a:schemeClr val="bg1"/>
              </a:solidFill>
            </a:rPr>
            <a:t>1</a:t>
          </a:r>
        </a:p>
      </dgm:t>
    </dgm:pt>
    <dgm:pt modelId="{9A20D7AB-BACF-4EFA-884E-79741EDAF395}" type="parTrans" cxnId="{78B0AEA0-8119-4D24-9B80-9E61FF6E0D67}">
      <dgm:prSet/>
      <dgm:spPr/>
      <dgm:t>
        <a:bodyPr/>
        <a:lstStyle/>
        <a:p>
          <a:endParaRPr lang="en-IN"/>
        </a:p>
      </dgm:t>
    </dgm:pt>
    <dgm:pt modelId="{AD27DF3F-D45A-40AF-BCF3-A6576C95D20C}" type="sibTrans" cxnId="{78B0AEA0-8119-4D24-9B80-9E61FF6E0D67}">
      <dgm:prSet/>
      <dgm:spPr/>
      <dgm:t>
        <a:bodyPr/>
        <a:lstStyle/>
        <a:p>
          <a:endParaRPr lang="en-IN"/>
        </a:p>
      </dgm:t>
    </dgm:pt>
    <dgm:pt modelId="{9142065F-0022-4B3A-A9D8-D13B502B4CC2}">
      <dgm:prSet phldrT="[Text]" custT="1"/>
      <dgm:spPr/>
      <dgm:t>
        <a:bodyPr/>
        <a:lstStyle/>
        <a:p>
          <a:r>
            <a:rPr lang="en-US" sz="1600" b="0" i="0" dirty="0">
              <a:latin typeface="Calibri" panose="020F0502020204030204" pitchFamily="34" charset="0"/>
              <a:cs typeface="Calibri" panose="020F0502020204030204" pitchFamily="34" charset="0"/>
            </a:rPr>
            <a:t>Import all the necessary Libraries.</a:t>
          </a:r>
          <a:endParaRPr lang="en-IN" sz="1600" b="0" dirty="0">
            <a:latin typeface="Calibri" panose="020F0502020204030204" pitchFamily="34" charset="0"/>
            <a:cs typeface="Calibri" panose="020F0502020204030204" pitchFamily="34" charset="0"/>
          </a:endParaRPr>
        </a:p>
      </dgm:t>
    </dgm:pt>
    <dgm:pt modelId="{978BE529-AF61-4E31-80F0-EBA0F00C0805}" type="parTrans" cxnId="{C4290EE5-A203-4B11-AAA8-760755DCB789}">
      <dgm:prSet/>
      <dgm:spPr/>
      <dgm:t>
        <a:bodyPr/>
        <a:lstStyle/>
        <a:p>
          <a:endParaRPr lang="en-IN"/>
        </a:p>
      </dgm:t>
    </dgm:pt>
    <dgm:pt modelId="{12C74D7E-5564-4A17-83B7-3531AD61176F}" type="sibTrans" cxnId="{C4290EE5-A203-4B11-AAA8-760755DCB789}">
      <dgm:prSet/>
      <dgm:spPr/>
      <dgm:t>
        <a:bodyPr/>
        <a:lstStyle/>
        <a:p>
          <a:endParaRPr lang="en-IN"/>
        </a:p>
      </dgm:t>
    </dgm:pt>
    <dgm:pt modelId="{0028813C-5613-4A3A-A58A-129D3BA259AB}">
      <dgm:prSet phldrT="[Text]" custT="1"/>
      <dgm:spPr/>
      <dgm:t>
        <a:bodyPr/>
        <a:lstStyle/>
        <a:p>
          <a:r>
            <a:rPr lang="en-IN" sz="1600" b="0" i="0" dirty="0">
              <a:latin typeface="Calibri" panose="020F0502020204030204" pitchFamily="34" charset="0"/>
              <a:cs typeface="Calibri" panose="020F0502020204030204" pitchFamily="34" charset="0"/>
            </a:rPr>
            <a:t>Load the dataset.</a:t>
          </a:r>
          <a:endParaRPr lang="en-IN" sz="1600" b="0" dirty="0">
            <a:latin typeface="Calibri" panose="020F0502020204030204" pitchFamily="34" charset="0"/>
            <a:cs typeface="Calibri" panose="020F0502020204030204" pitchFamily="34" charset="0"/>
          </a:endParaRPr>
        </a:p>
      </dgm:t>
    </dgm:pt>
    <dgm:pt modelId="{FB985012-3591-4DFC-A2FE-6B874383C46F}" type="parTrans" cxnId="{5E3445AD-C830-4244-B20A-49D2374FCC06}">
      <dgm:prSet/>
      <dgm:spPr/>
      <dgm:t>
        <a:bodyPr/>
        <a:lstStyle/>
        <a:p>
          <a:endParaRPr lang="en-IN"/>
        </a:p>
      </dgm:t>
    </dgm:pt>
    <dgm:pt modelId="{027C3773-6685-4A64-8683-E93E2B712035}" type="sibTrans" cxnId="{5E3445AD-C830-4244-B20A-49D2374FCC06}">
      <dgm:prSet/>
      <dgm:spPr/>
      <dgm:t>
        <a:bodyPr/>
        <a:lstStyle/>
        <a:p>
          <a:endParaRPr lang="en-IN"/>
        </a:p>
      </dgm:t>
    </dgm:pt>
    <dgm:pt modelId="{B10CF198-3FB8-4408-B0C8-1A69980D6E4E}">
      <dgm:prSet phldrT="[Text]"/>
      <dgm:spPr>
        <a:solidFill>
          <a:schemeClr val="tx1"/>
        </a:solidFill>
      </dgm:spPr>
      <dgm:t>
        <a:bodyPr/>
        <a:lstStyle/>
        <a:p>
          <a:r>
            <a:rPr lang="en-IN" baseline="0" dirty="0">
              <a:solidFill>
                <a:schemeClr val="bg1"/>
              </a:solidFill>
            </a:rPr>
            <a:t>2</a:t>
          </a:r>
        </a:p>
      </dgm:t>
    </dgm:pt>
    <dgm:pt modelId="{CBCA5527-0BB1-4E8B-BD91-7BDC4ED354B7}" type="parTrans" cxnId="{8FF01845-9F32-45D8-A373-C8B8E649011D}">
      <dgm:prSet/>
      <dgm:spPr/>
      <dgm:t>
        <a:bodyPr/>
        <a:lstStyle/>
        <a:p>
          <a:endParaRPr lang="en-IN"/>
        </a:p>
      </dgm:t>
    </dgm:pt>
    <dgm:pt modelId="{DEF66051-54F5-4D6E-925F-F7CC328C46F3}" type="sibTrans" cxnId="{8FF01845-9F32-45D8-A373-C8B8E649011D}">
      <dgm:prSet/>
      <dgm:spPr/>
      <dgm:t>
        <a:bodyPr/>
        <a:lstStyle/>
        <a:p>
          <a:endParaRPr lang="en-IN"/>
        </a:p>
      </dgm:t>
    </dgm:pt>
    <dgm:pt modelId="{1EB68A84-DB4A-4D49-AC6E-23A77CAF4D9E}">
      <dgm:prSet phldrT="[Text]" custT="1"/>
      <dgm:spPr/>
      <dgm:t>
        <a:bodyPr/>
        <a:lstStyle/>
        <a:p>
          <a:r>
            <a:rPr lang="en-US" sz="1600" b="0" i="0" dirty="0">
              <a:latin typeface="Calibri" panose="020F0502020204030204" pitchFamily="34" charset="0"/>
              <a:cs typeface="Calibri" panose="020F0502020204030204" pitchFamily="34" charset="0"/>
            </a:rPr>
            <a:t>Checking the null values and null count of each column in the given dataset- No Null count.</a:t>
          </a:r>
          <a:endParaRPr lang="en-IN" sz="1600" b="0" dirty="0">
            <a:latin typeface="Calibri" panose="020F0502020204030204" pitchFamily="34" charset="0"/>
            <a:cs typeface="Calibri" panose="020F0502020204030204" pitchFamily="34" charset="0"/>
          </a:endParaRPr>
        </a:p>
      </dgm:t>
    </dgm:pt>
    <dgm:pt modelId="{0F3C6DC2-24E2-48C8-BD85-0B06D4F02A2F}" type="parTrans" cxnId="{C19E6B71-36FF-4906-B791-48F632BB99ED}">
      <dgm:prSet/>
      <dgm:spPr/>
      <dgm:t>
        <a:bodyPr/>
        <a:lstStyle/>
        <a:p>
          <a:endParaRPr lang="en-IN"/>
        </a:p>
      </dgm:t>
    </dgm:pt>
    <dgm:pt modelId="{74C77CB2-20BE-4C56-A53E-644856A8E3A7}" type="sibTrans" cxnId="{C19E6B71-36FF-4906-B791-48F632BB99ED}">
      <dgm:prSet/>
      <dgm:spPr/>
      <dgm:t>
        <a:bodyPr/>
        <a:lstStyle/>
        <a:p>
          <a:endParaRPr lang="en-IN"/>
        </a:p>
      </dgm:t>
    </dgm:pt>
    <dgm:pt modelId="{56E3FA65-9269-4E20-B93D-4E294AB8D7B4}">
      <dgm:prSet phldrT="[Text]" custT="1"/>
      <dgm:spPr/>
      <dgm:t>
        <a:bodyPr/>
        <a:lstStyle/>
        <a:p>
          <a:r>
            <a:rPr lang="en-US" sz="1600" b="0" i="0" dirty="0">
              <a:latin typeface="Calibri" panose="020F0502020204030204" pitchFamily="34" charset="0"/>
              <a:cs typeface="Calibri" panose="020F0502020204030204" pitchFamily="34" charset="0"/>
            </a:rPr>
            <a:t>Data Visualization using bar graph.</a:t>
          </a:r>
          <a:endParaRPr lang="en-IN" sz="1600" b="0" dirty="0">
            <a:latin typeface="Calibri" panose="020F0502020204030204" pitchFamily="34" charset="0"/>
            <a:cs typeface="Calibri" panose="020F0502020204030204" pitchFamily="34" charset="0"/>
          </a:endParaRPr>
        </a:p>
      </dgm:t>
    </dgm:pt>
    <dgm:pt modelId="{DF81DB0D-FFEA-4B27-9BD4-BA72BD1DB9B4}" type="parTrans" cxnId="{2DBE430E-2963-43C0-92A8-26F4300E30AA}">
      <dgm:prSet/>
      <dgm:spPr/>
      <dgm:t>
        <a:bodyPr/>
        <a:lstStyle/>
        <a:p>
          <a:endParaRPr lang="en-IN"/>
        </a:p>
      </dgm:t>
    </dgm:pt>
    <dgm:pt modelId="{8221EF8E-3560-4FD5-8433-35EFCD613C3D}" type="sibTrans" cxnId="{2DBE430E-2963-43C0-92A8-26F4300E30AA}">
      <dgm:prSet/>
      <dgm:spPr/>
      <dgm:t>
        <a:bodyPr/>
        <a:lstStyle/>
        <a:p>
          <a:endParaRPr lang="en-IN"/>
        </a:p>
      </dgm:t>
    </dgm:pt>
    <dgm:pt modelId="{92C9E9FD-4286-4B30-BB77-0D66E22C5FEC}">
      <dgm:prSet phldrT="[Text]"/>
      <dgm:spPr>
        <a:solidFill>
          <a:schemeClr val="tx1"/>
        </a:solidFill>
      </dgm:spPr>
      <dgm:t>
        <a:bodyPr/>
        <a:lstStyle/>
        <a:p>
          <a:r>
            <a:rPr lang="en-IN" baseline="0" dirty="0">
              <a:solidFill>
                <a:schemeClr val="bg1"/>
              </a:solidFill>
            </a:rPr>
            <a:t>3</a:t>
          </a:r>
        </a:p>
      </dgm:t>
    </dgm:pt>
    <dgm:pt modelId="{186BD614-2805-44C9-9E33-A3DCE88C3F3E}" type="parTrans" cxnId="{653181D8-62F5-44DC-BBBD-12C45FD536E0}">
      <dgm:prSet/>
      <dgm:spPr/>
      <dgm:t>
        <a:bodyPr/>
        <a:lstStyle/>
        <a:p>
          <a:endParaRPr lang="en-IN"/>
        </a:p>
      </dgm:t>
    </dgm:pt>
    <dgm:pt modelId="{6BC89520-C78B-4232-B6C1-FDE98C75FD1D}" type="sibTrans" cxnId="{653181D8-62F5-44DC-BBBD-12C45FD536E0}">
      <dgm:prSet/>
      <dgm:spPr/>
      <dgm:t>
        <a:bodyPr/>
        <a:lstStyle/>
        <a:p>
          <a:endParaRPr lang="en-IN"/>
        </a:p>
      </dgm:t>
    </dgm:pt>
    <dgm:pt modelId="{CCE574D7-C5BF-45D1-9847-B6EACA0A5A57}">
      <dgm:prSet phldrT="[Text]" custT="1"/>
      <dgm:spPr/>
      <dgm:t>
        <a:bodyPr/>
        <a:lstStyle/>
        <a:p>
          <a:r>
            <a:rPr lang="en-IN" sz="1600" b="0" i="0" dirty="0">
              <a:latin typeface="Calibri" panose="020F0502020204030204" pitchFamily="34" charset="0"/>
              <a:cs typeface="Calibri" panose="020F0502020204030204" pitchFamily="34" charset="0"/>
            </a:rPr>
            <a:t>Encoding the data.</a:t>
          </a:r>
          <a:endParaRPr lang="en-IN" sz="1600" b="0" dirty="0">
            <a:latin typeface="Calibri" panose="020F0502020204030204" pitchFamily="34" charset="0"/>
            <a:cs typeface="Calibri" panose="020F0502020204030204" pitchFamily="34" charset="0"/>
          </a:endParaRPr>
        </a:p>
      </dgm:t>
    </dgm:pt>
    <dgm:pt modelId="{FFB2CA69-64C7-41FF-AE09-0AC75BB4DEFE}" type="parTrans" cxnId="{DE33AAE8-BD6D-487A-93CC-81B29A1EE17F}">
      <dgm:prSet/>
      <dgm:spPr/>
      <dgm:t>
        <a:bodyPr/>
        <a:lstStyle/>
        <a:p>
          <a:endParaRPr lang="en-IN"/>
        </a:p>
      </dgm:t>
    </dgm:pt>
    <dgm:pt modelId="{2B0EF0F4-3B05-4221-B448-8A2A3262BB7D}" type="sibTrans" cxnId="{DE33AAE8-BD6D-487A-93CC-81B29A1EE17F}">
      <dgm:prSet/>
      <dgm:spPr/>
      <dgm:t>
        <a:bodyPr/>
        <a:lstStyle/>
        <a:p>
          <a:endParaRPr lang="en-IN"/>
        </a:p>
      </dgm:t>
    </dgm:pt>
    <dgm:pt modelId="{C8FACECE-8E35-4B19-9349-3E32EA870AE5}">
      <dgm:prSet phldrT="[Text]" custT="1"/>
      <dgm:spPr/>
      <dgm:t>
        <a:bodyPr/>
        <a:lstStyle/>
        <a:p>
          <a:r>
            <a:rPr lang="en-IN" sz="1600" b="0" i="0" dirty="0">
              <a:latin typeface="Calibri" panose="020F0502020204030204" pitchFamily="34" charset="0"/>
              <a:cs typeface="Calibri" panose="020F0502020204030204" pitchFamily="34" charset="0"/>
            </a:rPr>
            <a:t>Checking Outliers and  Skewness.</a:t>
          </a:r>
          <a:endParaRPr lang="en-IN" sz="1600" b="0" dirty="0">
            <a:latin typeface="Calibri" panose="020F0502020204030204" pitchFamily="34" charset="0"/>
            <a:cs typeface="Calibri" panose="020F0502020204030204" pitchFamily="34" charset="0"/>
          </a:endParaRPr>
        </a:p>
      </dgm:t>
    </dgm:pt>
    <dgm:pt modelId="{3237188B-70FA-4ACB-81CC-BA2400F4145E}" type="parTrans" cxnId="{7916BCA2-5484-41CF-ABA9-AF4A8F7964C2}">
      <dgm:prSet/>
      <dgm:spPr/>
      <dgm:t>
        <a:bodyPr/>
        <a:lstStyle/>
        <a:p>
          <a:endParaRPr lang="en-IN"/>
        </a:p>
      </dgm:t>
    </dgm:pt>
    <dgm:pt modelId="{A6515E31-E1FE-47DE-9100-D8CE11EF35DC}" type="sibTrans" cxnId="{7916BCA2-5484-41CF-ABA9-AF4A8F7964C2}">
      <dgm:prSet/>
      <dgm:spPr/>
      <dgm:t>
        <a:bodyPr/>
        <a:lstStyle/>
        <a:p>
          <a:endParaRPr lang="en-IN"/>
        </a:p>
      </dgm:t>
    </dgm:pt>
    <dgm:pt modelId="{EF644E85-0D44-4129-B18C-B6A33AE15858}">
      <dgm:prSet phldrT="[Text]" custT="1"/>
      <dgm:spPr/>
      <dgm:t>
        <a:bodyPr/>
        <a:lstStyle/>
        <a:p>
          <a:r>
            <a:rPr lang="en-IN" sz="1600" b="0" dirty="0">
              <a:latin typeface="Calibri" panose="020F0502020204030204" pitchFamily="34" charset="0"/>
              <a:cs typeface="Calibri" panose="020F0502020204030204" pitchFamily="34" charset="0"/>
            </a:rPr>
            <a:t>getting the data dimension - (4635, 10)</a:t>
          </a:r>
        </a:p>
      </dgm:t>
    </dgm:pt>
    <dgm:pt modelId="{1858C29C-8367-43BF-AA68-82B6801C73AD}" type="parTrans" cxnId="{8AC90417-F342-4499-9801-FB50370D8EA8}">
      <dgm:prSet/>
      <dgm:spPr/>
      <dgm:t>
        <a:bodyPr/>
        <a:lstStyle/>
        <a:p>
          <a:endParaRPr lang="en-IN"/>
        </a:p>
      </dgm:t>
    </dgm:pt>
    <dgm:pt modelId="{7183C8C0-ECFB-4771-9C8B-AE46FC268644}" type="sibTrans" cxnId="{8AC90417-F342-4499-9801-FB50370D8EA8}">
      <dgm:prSet/>
      <dgm:spPr/>
      <dgm:t>
        <a:bodyPr/>
        <a:lstStyle/>
        <a:p>
          <a:endParaRPr lang="en-IN"/>
        </a:p>
      </dgm:t>
    </dgm:pt>
    <dgm:pt modelId="{9B3B15FE-BEDB-436D-BBF3-73D36B547744}">
      <dgm:prSet phldrT="[Text]" custT="1"/>
      <dgm:spPr/>
      <dgm:t>
        <a:bodyPr/>
        <a:lstStyle/>
        <a:p>
          <a:r>
            <a:rPr lang="en-US" sz="1600" b="0" dirty="0">
              <a:latin typeface="Calibri" panose="020F0502020204030204" pitchFamily="34" charset="0"/>
              <a:cs typeface="Calibri" panose="020F0502020204030204" pitchFamily="34" charset="0"/>
            </a:rPr>
            <a:t>Data type of each column of the data frame is given below.</a:t>
          </a:r>
          <a:endParaRPr lang="en-IN" sz="1600" b="0" dirty="0">
            <a:latin typeface="Calibri" panose="020F0502020204030204" pitchFamily="34" charset="0"/>
            <a:cs typeface="Calibri" panose="020F0502020204030204" pitchFamily="34" charset="0"/>
          </a:endParaRPr>
        </a:p>
      </dgm:t>
    </dgm:pt>
    <dgm:pt modelId="{1E3C0AF8-235E-4B1A-86CD-837A437D2F32}" type="parTrans" cxnId="{F71AE6CC-335A-4234-9BBA-6C93C17FDBAB}">
      <dgm:prSet/>
      <dgm:spPr/>
      <dgm:t>
        <a:bodyPr/>
        <a:lstStyle/>
        <a:p>
          <a:endParaRPr lang="en-IN"/>
        </a:p>
      </dgm:t>
    </dgm:pt>
    <dgm:pt modelId="{6D7B566B-889D-45DF-A294-CEF9AE5129F7}" type="sibTrans" cxnId="{F71AE6CC-335A-4234-9BBA-6C93C17FDBAB}">
      <dgm:prSet/>
      <dgm:spPr/>
      <dgm:t>
        <a:bodyPr/>
        <a:lstStyle/>
        <a:p>
          <a:endParaRPr lang="en-IN"/>
        </a:p>
      </dgm:t>
    </dgm:pt>
    <dgm:pt modelId="{BDE38549-4F49-49FC-B0CA-F4096C4E5401}">
      <dgm:prSet phldrT="[Text]" custT="1"/>
      <dgm:spPr/>
      <dgm:t>
        <a:bodyPr/>
        <a:lstStyle/>
        <a:p>
          <a:r>
            <a:rPr lang="en-US" sz="1600" b="0" i="0" dirty="0">
              <a:latin typeface="Calibri" panose="020F0502020204030204" pitchFamily="34" charset="0"/>
              <a:cs typeface="Calibri" panose="020F0502020204030204" pitchFamily="34" charset="0"/>
            </a:rPr>
            <a:t>Getting the value counts of each column of the data frame.</a:t>
          </a:r>
          <a:endParaRPr lang="en-IN" sz="1600" b="0" dirty="0">
            <a:latin typeface="Calibri" panose="020F0502020204030204" pitchFamily="34" charset="0"/>
            <a:cs typeface="Calibri" panose="020F0502020204030204" pitchFamily="34" charset="0"/>
          </a:endParaRPr>
        </a:p>
      </dgm:t>
    </dgm:pt>
    <dgm:pt modelId="{1CFBBA1A-A22B-4A19-ABED-AE6886A975A5}" type="parTrans" cxnId="{7A3105F3-B6ED-4FCB-9E81-793157F10163}">
      <dgm:prSet/>
      <dgm:spPr/>
      <dgm:t>
        <a:bodyPr/>
        <a:lstStyle/>
        <a:p>
          <a:endParaRPr lang="en-IN"/>
        </a:p>
      </dgm:t>
    </dgm:pt>
    <dgm:pt modelId="{09358072-4571-4ECC-B36D-363785DBF230}" type="sibTrans" cxnId="{7A3105F3-B6ED-4FCB-9E81-793157F10163}">
      <dgm:prSet/>
      <dgm:spPr/>
      <dgm:t>
        <a:bodyPr/>
        <a:lstStyle/>
        <a:p>
          <a:endParaRPr lang="en-IN"/>
        </a:p>
      </dgm:t>
    </dgm:pt>
    <dgm:pt modelId="{219C6CBB-EE85-4DF3-9263-59C9BCF5DD7B}">
      <dgm:prSet phldrT="[Text]" custT="1"/>
      <dgm:spPr/>
      <dgm:t>
        <a:bodyPr/>
        <a:lstStyle/>
        <a:p>
          <a:r>
            <a:rPr lang="en-IN" sz="1600" b="0" i="0" dirty="0">
              <a:latin typeface="Calibri" panose="020F0502020204030204" pitchFamily="34" charset="0"/>
              <a:cs typeface="Calibri" panose="020F0502020204030204" pitchFamily="34" charset="0"/>
            </a:rPr>
            <a:t>Describing the dataset.</a:t>
          </a:r>
          <a:endParaRPr lang="en-IN" sz="1600" b="0" dirty="0">
            <a:latin typeface="Calibri" panose="020F0502020204030204" pitchFamily="34" charset="0"/>
            <a:cs typeface="Calibri" panose="020F0502020204030204" pitchFamily="34" charset="0"/>
          </a:endParaRPr>
        </a:p>
      </dgm:t>
    </dgm:pt>
    <dgm:pt modelId="{23E5F146-CE08-442E-B104-F78C4D64362F}" type="parTrans" cxnId="{8CF298DD-28EE-4436-90D4-92A1C7C5455F}">
      <dgm:prSet/>
      <dgm:spPr/>
      <dgm:t>
        <a:bodyPr/>
        <a:lstStyle/>
        <a:p>
          <a:endParaRPr lang="en-IN"/>
        </a:p>
      </dgm:t>
    </dgm:pt>
    <dgm:pt modelId="{C6CDA3CB-00F3-4206-8799-63A06DC1DD8E}" type="sibTrans" cxnId="{8CF298DD-28EE-4436-90D4-92A1C7C5455F}">
      <dgm:prSet/>
      <dgm:spPr/>
      <dgm:t>
        <a:bodyPr/>
        <a:lstStyle/>
        <a:p>
          <a:endParaRPr lang="en-IN"/>
        </a:p>
      </dgm:t>
    </dgm:pt>
    <dgm:pt modelId="{D5649B9D-2EB9-45A2-B905-D09649A4A5AB}">
      <dgm:prSet phldrT="[Text]" custT="1"/>
      <dgm:spPr/>
      <dgm:t>
        <a:bodyPr/>
        <a:lstStyle/>
        <a:p>
          <a:r>
            <a:rPr lang="en-IN" sz="1600" b="0" i="0" dirty="0">
              <a:latin typeface="Calibri" panose="020F0502020204030204" pitchFamily="34" charset="0"/>
              <a:cs typeface="Calibri" panose="020F0502020204030204" pitchFamily="34" charset="0"/>
            </a:rPr>
            <a:t>Checking the correlation.</a:t>
          </a:r>
          <a:endParaRPr lang="en-IN" sz="1600" b="0" dirty="0">
            <a:latin typeface="Calibri" panose="020F0502020204030204" pitchFamily="34" charset="0"/>
            <a:cs typeface="Calibri" panose="020F0502020204030204" pitchFamily="34" charset="0"/>
          </a:endParaRPr>
        </a:p>
      </dgm:t>
    </dgm:pt>
    <dgm:pt modelId="{387A622A-9147-42EC-8B87-25FE89702884}" type="parTrans" cxnId="{7439B068-B41B-4A69-9914-150B22B524BF}">
      <dgm:prSet/>
      <dgm:spPr/>
      <dgm:t>
        <a:bodyPr/>
        <a:lstStyle/>
        <a:p>
          <a:endParaRPr lang="en-IN"/>
        </a:p>
      </dgm:t>
    </dgm:pt>
    <dgm:pt modelId="{B01C756F-3C35-4E19-AF73-DFF20F5D20E8}" type="sibTrans" cxnId="{7439B068-B41B-4A69-9914-150B22B524BF}">
      <dgm:prSet/>
      <dgm:spPr/>
      <dgm:t>
        <a:bodyPr/>
        <a:lstStyle/>
        <a:p>
          <a:endParaRPr lang="en-IN"/>
        </a:p>
      </dgm:t>
    </dgm:pt>
    <dgm:pt modelId="{865200BF-F6E6-45C9-B1F8-342283578A52}">
      <dgm:prSet phldrT="[Text]" custT="1"/>
      <dgm:spPr/>
      <dgm:t>
        <a:bodyPr/>
        <a:lstStyle/>
        <a:p>
          <a:r>
            <a:rPr lang="en-IN" sz="1600" b="0" i="0" dirty="0">
              <a:latin typeface="Calibri" panose="020F0502020204030204" pitchFamily="34" charset="0"/>
              <a:cs typeface="Calibri" panose="020F0502020204030204" pitchFamily="34" charset="0"/>
            </a:rPr>
            <a:t>Feature Selection Process.</a:t>
          </a:r>
          <a:endParaRPr lang="en-IN" sz="1600" b="0" dirty="0">
            <a:latin typeface="Calibri" panose="020F0502020204030204" pitchFamily="34" charset="0"/>
            <a:cs typeface="Calibri" panose="020F0502020204030204" pitchFamily="34" charset="0"/>
          </a:endParaRPr>
        </a:p>
      </dgm:t>
    </dgm:pt>
    <dgm:pt modelId="{36211664-46A8-41B2-9874-26054F364780}" type="parTrans" cxnId="{F5BF5CC7-7C7E-46A4-A4B5-13FEF9FEF362}">
      <dgm:prSet/>
      <dgm:spPr/>
      <dgm:t>
        <a:bodyPr/>
        <a:lstStyle/>
        <a:p>
          <a:endParaRPr lang="en-IN"/>
        </a:p>
      </dgm:t>
    </dgm:pt>
    <dgm:pt modelId="{CC27A05D-4D49-448B-95D8-ED9CBFD91CF6}" type="sibTrans" cxnId="{F5BF5CC7-7C7E-46A4-A4B5-13FEF9FEF362}">
      <dgm:prSet/>
      <dgm:spPr/>
      <dgm:t>
        <a:bodyPr/>
        <a:lstStyle/>
        <a:p>
          <a:endParaRPr lang="en-IN"/>
        </a:p>
      </dgm:t>
    </dgm:pt>
    <dgm:pt modelId="{5F69F4B7-03E2-43AC-8886-44B3C743E4DC}">
      <dgm:prSet phldrT="[Text]" custT="1"/>
      <dgm:spPr/>
      <dgm:t>
        <a:bodyPr/>
        <a:lstStyle/>
        <a:p>
          <a:r>
            <a:rPr lang="en-IN" sz="1600" b="0" i="0" dirty="0">
              <a:latin typeface="Calibri" panose="020F0502020204030204" pitchFamily="34" charset="0"/>
              <a:cs typeface="Calibri" panose="020F0502020204030204" pitchFamily="34" charset="0"/>
            </a:rPr>
            <a:t>Creating a Desired model</a:t>
          </a:r>
          <a:r>
            <a:rPr lang="en-IN" sz="1600" b="1" i="0" dirty="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dgm:t>
    </dgm:pt>
    <dgm:pt modelId="{F1C3CD76-1216-45D9-A600-AD3E66F929B6}" type="parTrans" cxnId="{80B329F9-C1C4-4F19-94E6-97508B5E8BBC}">
      <dgm:prSet/>
      <dgm:spPr/>
      <dgm:t>
        <a:bodyPr/>
        <a:lstStyle/>
        <a:p>
          <a:endParaRPr lang="en-IN"/>
        </a:p>
      </dgm:t>
    </dgm:pt>
    <dgm:pt modelId="{DF4627D7-D7EB-4C53-ADDF-2C0AA183119C}" type="sibTrans" cxnId="{80B329F9-C1C4-4F19-94E6-97508B5E8BBC}">
      <dgm:prSet/>
      <dgm:spPr/>
      <dgm:t>
        <a:bodyPr/>
        <a:lstStyle/>
        <a:p>
          <a:endParaRPr lang="en-IN"/>
        </a:p>
      </dgm:t>
    </dgm:pt>
    <dgm:pt modelId="{C1DE0BA6-9576-415F-8E89-D1A45E777999}" type="pres">
      <dgm:prSet presAssocID="{24BCCD44-D90F-479B-B3BE-CC7DCF74BF19}" presName="linearFlow" presStyleCnt="0">
        <dgm:presLayoutVars>
          <dgm:dir/>
          <dgm:animLvl val="lvl"/>
          <dgm:resizeHandles val="exact"/>
        </dgm:presLayoutVars>
      </dgm:prSet>
      <dgm:spPr/>
    </dgm:pt>
    <dgm:pt modelId="{ECA38261-DC06-4EB3-83A7-A8A79331034E}" type="pres">
      <dgm:prSet presAssocID="{5FA7A63B-4514-4F0E-A039-2AC9F8C26ED5}" presName="composite" presStyleCnt="0"/>
      <dgm:spPr/>
    </dgm:pt>
    <dgm:pt modelId="{C34D5C9E-A744-4D26-A9BD-26D916482DAA}" type="pres">
      <dgm:prSet presAssocID="{5FA7A63B-4514-4F0E-A039-2AC9F8C26ED5}" presName="parentText" presStyleLbl="alignNode1" presStyleIdx="0" presStyleCnt="3" custLinFactNeighborX="33" custLinFactNeighborY="-4660">
        <dgm:presLayoutVars>
          <dgm:chMax val="1"/>
          <dgm:bulletEnabled val="1"/>
        </dgm:presLayoutVars>
      </dgm:prSet>
      <dgm:spPr/>
    </dgm:pt>
    <dgm:pt modelId="{FB4C2AD1-DBB1-4796-80E0-22DB2F176789}" type="pres">
      <dgm:prSet presAssocID="{5FA7A63B-4514-4F0E-A039-2AC9F8C26ED5}" presName="descendantText" presStyleLbl="alignAcc1" presStyleIdx="0" presStyleCnt="3" custScaleY="134918" custLinFactNeighborX="0">
        <dgm:presLayoutVars>
          <dgm:bulletEnabled val="1"/>
        </dgm:presLayoutVars>
      </dgm:prSet>
      <dgm:spPr/>
    </dgm:pt>
    <dgm:pt modelId="{999F1A5B-2706-4703-818B-E3733950BCA4}" type="pres">
      <dgm:prSet presAssocID="{AD27DF3F-D45A-40AF-BCF3-A6576C95D20C}" presName="sp" presStyleCnt="0"/>
      <dgm:spPr/>
    </dgm:pt>
    <dgm:pt modelId="{8462FD79-AE00-4D2A-B719-2733C6AEB72D}" type="pres">
      <dgm:prSet presAssocID="{B10CF198-3FB8-4408-B0C8-1A69980D6E4E}" presName="composite" presStyleCnt="0"/>
      <dgm:spPr/>
    </dgm:pt>
    <dgm:pt modelId="{741713DA-F7AE-41EB-B29E-5B0598CDEC9D}" type="pres">
      <dgm:prSet presAssocID="{B10CF198-3FB8-4408-B0C8-1A69980D6E4E}" presName="parentText" presStyleLbl="alignNode1" presStyleIdx="1" presStyleCnt="3">
        <dgm:presLayoutVars>
          <dgm:chMax val="1"/>
          <dgm:bulletEnabled val="1"/>
        </dgm:presLayoutVars>
      </dgm:prSet>
      <dgm:spPr/>
    </dgm:pt>
    <dgm:pt modelId="{081A2669-8FBC-4AF9-A076-D1A734DC9A1B}" type="pres">
      <dgm:prSet presAssocID="{B10CF198-3FB8-4408-B0C8-1A69980D6E4E}" presName="descendantText" presStyleLbl="alignAcc1" presStyleIdx="1" presStyleCnt="3" custScaleY="139506" custLinFactNeighborX="0">
        <dgm:presLayoutVars>
          <dgm:bulletEnabled val="1"/>
        </dgm:presLayoutVars>
      </dgm:prSet>
      <dgm:spPr/>
    </dgm:pt>
    <dgm:pt modelId="{6683BE81-B2AB-4CA4-8076-497DB9910FB1}" type="pres">
      <dgm:prSet presAssocID="{DEF66051-54F5-4D6E-925F-F7CC328C46F3}" presName="sp" presStyleCnt="0"/>
      <dgm:spPr/>
    </dgm:pt>
    <dgm:pt modelId="{2707B5FE-435C-4E35-B5EC-5DD64DBE47A1}" type="pres">
      <dgm:prSet presAssocID="{92C9E9FD-4286-4B30-BB77-0D66E22C5FEC}" presName="composite" presStyleCnt="0"/>
      <dgm:spPr/>
    </dgm:pt>
    <dgm:pt modelId="{DA2C0638-C675-4BD4-8429-36DAF624E5D1}" type="pres">
      <dgm:prSet presAssocID="{92C9E9FD-4286-4B30-BB77-0D66E22C5FEC}" presName="parentText" presStyleLbl="alignNode1" presStyleIdx="2" presStyleCnt="3">
        <dgm:presLayoutVars>
          <dgm:chMax val="1"/>
          <dgm:bulletEnabled val="1"/>
        </dgm:presLayoutVars>
      </dgm:prSet>
      <dgm:spPr/>
    </dgm:pt>
    <dgm:pt modelId="{BB539C2D-9136-48E8-8566-2D78EB16E88E}" type="pres">
      <dgm:prSet presAssocID="{92C9E9FD-4286-4B30-BB77-0D66E22C5FEC}" presName="descendantText" presStyleLbl="alignAcc1" presStyleIdx="2" presStyleCnt="3" custScaleY="162586">
        <dgm:presLayoutVars>
          <dgm:bulletEnabled val="1"/>
        </dgm:presLayoutVars>
      </dgm:prSet>
      <dgm:spPr/>
    </dgm:pt>
  </dgm:ptLst>
  <dgm:cxnLst>
    <dgm:cxn modelId="{23B3C306-D7BB-45BC-B7B2-44544F69CCB2}" type="presOf" srcId="{92C9E9FD-4286-4B30-BB77-0D66E22C5FEC}" destId="{DA2C0638-C675-4BD4-8429-36DAF624E5D1}" srcOrd="0" destOrd="0" presId="urn:microsoft.com/office/officeart/2005/8/layout/chevron2"/>
    <dgm:cxn modelId="{A4EDBE07-FCF6-4973-91AA-D8CDFC433343}" type="presOf" srcId="{24BCCD44-D90F-479B-B3BE-CC7DCF74BF19}" destId="{C1DE0BA6-9576-415F-8E89-D1A45E777999}" srcOrd="0" destOrd="0" presId="urn:microsoft.com/office/officeart/2005/8/layout/chevron2"/>
    <dgm:cxn modelId="{2DBE430E-2963-43C0-92A8-26F4300E30AA}" srcId="{B10CF198-3FB8-4408-B0C8-1A69980D6E4E}" destId="{56E3FA65-9269-4E20-B93D-4E294AB8D7B4}" srcOrd="1" destOrd="0" parTransId="{DF81DB0D-FFEA-4B27-9BD4-BA72BD1DB9B4}" sibTransId="{8221EF8E-3560-4FD5-8433-35EFCD613C3D}"/>
    <dgm:cxn modelId="{E61DA710-D66D-4AD0-A45B-ADA5755A4794}" type="presOf" srcId="{9B3B15FE-BEDB-436D-BBF3-73D36B547744}" destId="{FB4C2AD1-DBB1-4796-80E0-22DB2F176789}" srcOrd="0" destOrd="3" presId="urn:microsoft.com/office/officeart/2005/8/layout/chevron2"/>
    <dgm:cxn modelId="{8AC90417-F342-4499-9801-FB50370D8EA8}" srcId="{5FA7A63B-4514-4F0E-A039-2AC9F8C26ED5}" destId="{EF644E85-0D44-4129-B18C-B6A33AE15858}" srcOrd="2" destOrd="0" parTransId="{1858C29C-8367-43BF-AA68-82B6801C73AD}" sibTransId="{7183C8C0-ECFB-4771-9C8B-AE46FC268644}"/>
    <dgm:cxn modelId="{84CC6B20-5E1F-4FDE-977F-043B08BA5B0D}" type="presOf" srcId="{1EB68A84-DB4A-4D49-AC6E-23A77CAF4D9E}" destId="{081A2669-8FBC-4AF9-A076-D1A734DC9A1B}" srcOrd="0" destOrd="0" presId="urn:microsoft.com/office/officeart/2005/8/layout/chevron2"/>
    <dgm:cxn modelId="{D96F0D21-1C3D-45F6-91F7-545BEC4469CF}" type="presOf" srcId="{219C6CBB-EE85-4DF3-9263-59C9BCF5DD7B}" destId="{081A2669-8FBC-4AF9-A076-D1A734DC9A1B}" srcOrd="0" destOrd="3" presId="urn:microsoft.com/office/officeart/2005/8/layout/chevron2"/>
    <dgm:cxn modelId="{5AD4F12F-DC82-49E2-AB9F-08910CD511CB}" type="presOf" srcId="{CCE574D7-C5BF-45D1-9847-B6EACA0A5A57}" destId="{BB539C2D-9136-48E8-8566-2D78EB16E88E}" srcOrd="0" destOrd="0" presId="urn:microsoft.com/office/officeart/2005/8/layout/chevron2"/>
    <dgm:cxn modelId="{60793434-5EF6-4DFC-92F8-43BA8F419DC4}" type="presOf" srcId="{0028813C-5613-4A3A-A58A-129D3BA259AB}" destId="{FB4C2AD1-DBB1-4796-80E0-22DB2F176789}" srcOrd="0" destOrd="1" presId="urn:microsoft.com/office/officeart/2005/8/layout/chevron2"/>
    <dgm:cxn modelId="{8FF01845-9F32-45D8-A373-C8B8E649011D}" srcId="{24BCCD44-D90F-479B-B3BE-CC7DCF74BF19}" destId="{B10CF198-3FB8-4408-B0C8-1A69980D6E4E}" srcOrd="1" destOrd="0" parTransId="{CBCA5527-0BB1-4E8B-BD91-7BDC4ED354B7}" sibTransId="{DEF66051-54F5-4D6E-925F-F7CC328C46F3}"/>
    <dgm:cxn modelId="{7439B068-B41B-4A69-9914-150B22B524BF}" srcId="{92C9E9FD-4286-4B30-BB77-0D66E22C5FEC}" destId="{D5649B9D-2EB9-45A2-B905-D09649A4A5AB}" srcOrd="1" destOrd="0" parTransId="{387A622A-9147-42EC-8B87-25FE89702884}" sibTransId="{B01C756F-3C35-4E19-AF73-DFF20F5D20E8}"/>
    <dgm:cxn modelId="{7612294D-BF3A-46E8-B838-584E804D82E6}" type="presOf" srcId="{9142065F-0022-4B3A-A9D8-D13B502B4CC2}" destId="{FB4C2AD1-DBB1-4796-80E0-22DB2F176789}" srcOrd="0" destOrd="0" presId="urn:microsoft.com/office/officeart/2005/8/layout/chevron2"/>
    <dgm:cxn modelId="{C19E6B71-36FF-4906-B791-48F632BB99ED}" srcId="{B10CF198-3FB8-4408-B0C8-1A69980D6E4E}" destId="{1EB68A84-DB4A-4D49-AC6E-23A77CAF4D9E}" srcOrd="0" destOrd="0" parTransId="{0F3C6DC2-24E2-48C8-BD85-0B06D4F02A2F}" sibTransId="{74C77CB2-20BE-4C56-A53E-644856A8E3A7}"/>
    <dgm:cxn modelId="{5AD60A58-2571-4318-A189-001957D97AA1}" type="presOf" srcId="{D5649B9D-2EB9-45A2-B905-D09649A4A5AB}" destId="{BB539C2D-9136-48E8-8566-2D78EB16E88E}" srcOrd="0" destOrd="1" presId="urn:microsoft.com/office/officeart/2005/8/layout/chevron2"/>
    <dgm:cxn modelId="{1559127B-11E2-4B7F-BEBC-EC84E97C58C2}" type="presOf" srcId="{BDE38549-4F49-49FC-B0CA-F4096C4E5401}" destId="{081A2669-8FBC-4AF9-A076-D1A734DC9A1B}" srcOrd="0" destOrd="2" presId="urn:microsoft.com/office/officeart/2005/8/layout/chevron2"/>
    <dgm:cxn modelId="{DEA1CE7B-DDA2-4EE6-B7E2-97CCDB12A231}" type="presOf" srcId="{5F69F4B7-03E2-43AC-8886-44B3C743E4DC}" destId="{BB539C2D-9136-48E8-8566-2D78EB16E88E}" srcOrd="0" destOrd="4" presId="urn:microsoft.com/office/officeart/2005/8/layout/chevron2"/>
    <dgm:cxn modelId="{B8F0F382-BD40-4916-AB55-4890166B2526}" type="presOf" srcId="{5FA7A63B-4514-4F0E-A039-2AC9F8C26ED5}" destId="{C34D5C9E-A744-4D26-A9BD-26D916482DAA}" srcOrd="0" destOrd="0" presId="urn:microsoft.com/office/officeart/2005/8/layout/chevron2"/>
    <dgm:cxn modelId="{1F61478E-2E2D-4940-BC88-5403C51B4032}" type="presOf" srcId="{56E3FA65-9269-4E20-B93D-4E294AB8D7B4}" destId="{081A2669-8FBC-4AF9-A076-D1A734DC9A1B}" srcOrd="0" destOrd="1" presId="urn:microsoft.com/office/officeart/2005/8/layout/chevron2"/>
    <dgm:cxn modelId="{78B0AEA0-8119-4D24-9B80-9E61FF6E0D67}" srcId="{24BCCD44-D90F-479B-B3BE-CC7DCF74BF19}" destId="{5FA7A63B-4514-4F0E-A039-2AC9F8C26ED5}" srcOrd="0" destOrd="0" parTransId="{9A20D7AB-BACF-4EFA-884E-79741EDAF395}" sibTransId="{AD27DF3F-D45A-40AF-BCF3-A6576C95D20C}"/>
    <dgm:cxn modelId="{7916BCA2-5484-41CF-ABA9-AF4A8F7964C2}" srcId="{92C9E9FD-4286-4B30-BB77-0D66E22C5FEC}" destId="{C8FACECE-8E35-4B19-9349-3E32EA870AE5}" srcOrd="2" destOrd="0" parTransId="{3237188B-70FA-4ACB-81CC-BA2400F4145E}" sibTransId="{A6515E31-E1FE-47DE-9100-D8CE11EF35DC}"/>
    <dgm:cxn modelId="{37E562A3-8E81-4C58-9BCE-45897C1FEE8E}" type="presOf" srcId="{EF644E85-0D44-4129-B18C-B6A33AE15858}" destId="{FB4C2AD1-DBB1-4796-80E0-22DB2F176789}" srcOrd="0" destOrd="2" presId="urn:microsoft.com/office/officeart/2005/8/layout/chevron2"/>
    <dgm:cxn modelId="{5E3445AD-C830-4244-B20A-49D2374FCC06}" srcId="{5FA7A63B-4514-4F0E-A039-2AC9F8C26ED5}" destId="{0028813C-5613-4A3A-A58A-129D3BA259AB}" srcOrd="1" destOrd="0" parTransId="{FB985012-3591-4DFC-A2FE-6B874383C46F}" sibTransId="{027C3773-6685-4A64-8683-E93E2B712035}"/>
    <dgm:cxn modelId="{F574D9BB-722A-45D5-9954-3B1771965CCB}" type="presOf" srcId="{B10CF198-3FB8-4408-B0C8-1A69980D6E4E}" destId="{741713DA-F7AE-41EB-B29E-5B0598CDEC9D}" srcOrd="0" destOrd="0" presId="urn:microsoft.com/office/officeart/2005/8/layout/chevron2"/>
    <dgm:cxn modelId="{F5BF5CC7-7C7E-46A4-A4B5-13FEF9FEF362}" srcId="{92C9E9FD-4286-4B30-BB77-0D66E22C5FEC}" destId="{865200BF-F6E6-45C9-B1F8-342283578A52}" srcOrd="3" destOrd="0" parTransId="{36211664-46A8-41B2-9874-26054F364780}" sibTransId="{CC27A05D-4D49-448B-95D8-ED9CBFD91CF6}"/>
    <dgm:cxn modelId="{F71AE6CC-335A-4234-9BBA-6C93C17FDBAB}" srcId="{5FA7A63B-4514-4F0E-A039-2AC9F8C26ED5}" destId="{9B3B15FE-BEDB-436D-BBF3-73D36B547744}" srcOrd="3" destOrd="0" parTransId="{1E3C0AF8-235E-4B1A-86CD-837A437D2F32}" sibTransId="{6D7B566B-889D-45DF-A294-CEF9AE5129F7}"/>
    <dgm:cxn modelId="{653181D8-62F5-44DC-BBBD-12C45FD536E0}" srcId="{24BCCD44-D90F-479B-B3BE-CC7DCF74BF19}" destId="{92C9E9FD-4286-4B30-BB77-0D66E22C5FEC}" srcOrd="2" destOrd="0" parTransId="{186BD614-2805-44C9-9E33-A3DCE88C3F3E}" sibTransId="{6BC89520-C78B-4232-B6C1-FDE98C75FD1D}"/>
    <dgm:cxn modelId="{8CF298DD-28EE-4436-90D4-92A1C7C5455F}" srcId="{B10CF198-3FB8-4408-B0C8-1A69980D6E4E}" destId="{219C6CBB-EE85-4DF3-9263-59C9BCF5DD7B}" srcOrd="3" destOrd="0" parTransId="{23E5F146-CE08-442E-B104-F78C4D64362F}" sibTransId="{C6CDA3CB-00F3-4206-8799-63A06DC1DD8E}"/>
    <dgm:cxn modelId="{C4290EE5-A203-4B11-AAA8-760755DCB789}" srcId="{5FA7A63B-4514-4F0E-A039-2AC9F8C26ED5}" destId="{9142065F-0022-4B3A-A9D8-D13B502B4CC2}" srcOrd="0" destOrd="0" parTransId="{978BE529-AF61-4E31-80F0-EBA0F00C0805}" sibTransId="{12C74D7E-5564-4A17-83B7-3531AD61176F}"/>
    <dgm:cxn modelId="{DE33AAE8-BD6D-487A-93CC-81B29A1EE17F}" srcId="{92C9E9FD-4286-4B30-BB77-0D66E22C5FEC}" destId="{CCE574D7-C5BF-45D1-9847-B6EACA0A5A57}" srcOrd="0" destOrd="0" parTransId="{FFB2CA69-64C7-41FF-AE09-0AC75BB4DEFE}" sibTransId="{2B0EF0F4-3B05-4221-B448-8A2A3262BB7D}"/>
    <dgm:cxn modelId="{7A3105F3-B6ED-4FCB-9E81-793157F10163}" srcId="{B10CF198-3FB8-4408-B0C8-1A69980D6E4E}" destId="{BDE38549-4F49-49FC-B0CA-F4096C4E5401}" srcOrd="2" destOrd="0" parTransId="{1CFBBA1A-A22B-4A19-ABED-AE6886A975A5}" sibTransId="{09358072-4571-4ECC-B36D-363785DBF230}"/>
    <dgm:cxn modelId="{80B329F9-C1C4-4F19-94E6-97508B5E8BBC}" srcId="{92C9E9FD-4286-4B30-BB77-0D66E22C5FEC}" destId="{5F69F4B7-03E2-43AC-8886-44B3C743E4DC}" srcOrd="4" destOrd="0" parTransId="{F1C3CD76-1216-45D9-A600-AD3E66F929B6}" sibTransId="{DF4627D7-D7EB-4C53-ADDF-2C0AA183119C}"/>
    <dgm:cxn modelId="{BA9F30FB-4603-4105-8996-AD318B4B7651}" type="presOf" srcId="{865200BF-F6E6-45C9-B1F8-342283578A52}" destId="{BB539C2D-9136-48E8-8566-2D78EB16E88E}" srcOrd="0" destOrd="3" presId="urn:microsoft.com/office/officeart/2005/8/layout/chevron2"/>
    <dgm:cxn modelId="{B6A246FE-64A7-4A22-82B4-E4B331E3BF63}" type="presOf" srcId="{C8FACECE-8E35-4B19-9349-3E32EA870AE5}" destId="{BB539C2D-9136-48E8-8566-2D78EB16E88E}" srcOrd="0" destOrd="2" presId="urn:microsoft.com/office/officeart/2005/8/layout/chevron2"/>
    <dgm:cxn modelId="{28705CEC-65DB-460E-BA67-EBCA6DF06F45}" type="presParOf" srcId="{C1DE0BA6-9576-415F-8E89-D1A45E777999}" destId="{ECA38261-DC06-4EB3-83A7-A8A79331034E}" srcOrd="0" destOrd="0" presId="urn:microsoft.com/office/officeart/2005/8/layout/chevron2"/>
    <dgm:cxn modelId="{F1BCF9F6-9460-4199-BF73-C7DBE258818A}" type="presParOf" srcId="{ECA38261-DC06-4EB3-83A7-A8A79331034E}" destId="{C34D5C9E-A744-4D26-A9BD-26D916482DAA}" srcOrd="0" destOrd="0" presId="urn:microsoft.com/office/officeart/2005/8/layout/chevron2"/>
    <dgm:cxn modelId="{760C76C5-8369-48BC-9446-CDB348A00032}" type="presParOf" srcId="{ECA38261-DC06-4EB3-83A7-A8A79331034E}" destId="{FB4C2AD1-DBB1-4796-80E0-22DB2F176789}" srcOrd="1" destOrd="0" presId="urn:microsoft.com/office/officeart/2005/8/layout/chevron2"/>
    <dgm:cxn modelId="{39DB238D-D846-4F48-9B8F-43C19D4CFC60}" type="presParOf" srcId="{C1DE0BA6-9576-415F-8E89-D1A45E777999}" destId="{999F1A5B-2706-4703-818B-E3733950BCA4}" srcOrd="1" destOrd="0" presId="urn:microsoft.com/office/officeart/2005/8/layout/chevron2"/>
    <dgm:cxn modelId="{887A13D6-4381-4F09-84C6-6B0D77C472D1}" type="presParOf" srcId="{C1DE0BA6-9576-415F-8E89-D1A45E777999}" destId="{8462FD79-AE00-4D2A-B719-2733C6AEB72D}" srcOrd="2" destOrd="0" presId="urn:microsoft.com/office/officeart/2005/8/layout/chevron2"/>
    <dgm:cxn modelId="{41920CFD-C8B4-4569-9325-AB200BB728BC}" type="presParOf" srcId="{8462FD79-AE00-4D2A-B719-2733C6AEB72D}" destId="{741713DA-F7AE-41EB-B29E-5B0598CDEC9D}" srcOrd="0" destOrd="0" presId="urn:microsoft.com/office/officeart/2005/8/layout/chevron2"/>
    <dgm:cxn modelId="{63ED46EB-DFA5-4EAD-897F-423AFBFF4929}" type="presParOf" srcId="{8462FD79-AE00-4D2A-B719-2733C6AEB72D}" destId="{081A2669-8FBC-4AF9-A076-D1A734DC9A1B}" srcOrd="1" destOrd="0" presId="urn:microsoft.com/office/officeart/2005/8/layout/chevron2"/>
    <dgm:cxn modelId="{A43F8F7C-8400-4447-B88D-BDD42C4DD87C}" type="presParOf" srcId="{C1DE0BA6-9576-415F-8E89-D1A45E777999}" destId="{6683BE81-B2AB-4CA4-8076-497DB9910FB1}" srcOrd="3" destOrd="0" presId="urn:microsoft.com/office/officeart/2005/8/layout/chevron2"/>
    <dgm:cxn modelId="{EF511A8D-BE5E-47F3-9862-C9461614CD4A}" type="presParOf" srcId="{C1DE0BA6-9576-415F-8E89-D1A45E777999}" destId="{2707B5FE-435C-4E35-B5EC-5DD64DBE47A1}" srcOrd="4" destOrd="0" presId="urn:microsoft.com/office/officeart/2005/8/layout/chevron2"/>
    <dgm:cxn modelId="{67C77301-3E3A-4B67-8945-D937A1601FEB}" type="presParOf" srcId="{2707B5FE-435C-4E35-B5EC-5DD64DBE47A1}" destId="{DA2C0638-C675-4BD4-8429-36DAF624E5D1}" srcOrd="0" destOrd="0" presId="urn:microsoft.com/office/officeart/2005/8/layout/chevron2"/>
    <dgm:cxn modelId="{0E64D075-8BFD-47F4-8844-09B19DAB49A2}" type="presParOf" srcId="{2707B5FE-435C-4E35-B5EC-5DD64DBE47A1}" destId="{BB539C2D-9136-48E8-8566-2D78EB16E88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D5C9E-A744-4D26-A9BD-26D916482DAA}">
      <dsp:nvSpPr>
        <dsp:cNvPr id="0" name=""/>
        <dsp:cNvSpPr/>
      </dsp:nvSpPr>
      <dsp:spPr>
        <a:xfrm rot="5400000">
          <a:off x="-178041" y="259714"/>
          <a:ext cx="1188774" cy="832142"/>
        </a:xfrm>
        <a:prstGeom prst="chevron">
          <a:avLst/>
        </a:prstGeom>
        <a:solidFill>
          <a:schemeClr val="tx1"/>
        </a:solidFill>
        <a:ln w="12700" cap="flat" cmpd="sng" algn="ctr">
          <a:solidFill>
            <a:schemeClr val="bg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baseline="0" dirty="0">
              <a:solidFill>
                <a:schemeClr val="bg1"/>
              </a:solidFill>
            </a:rPr>
            <a:t>1</a:t>
          </a:r>
        </a:p>
      </dsp:txBody>
      <dsp:txXfrm rot="-5400000">
        <a:off x="275" y="497469"/>
        <a:ext cx="832142" cy="356632"/>
      </dsp:txXfrm>
    </dsp:sp>
    <dsp:sp modelId="{FB4C2AD1-DBB1-4796-80E0-22DB2F176789}">
      <dsp:nvSpPr>
        <dsp:cNvPr id="0" name=""/>
        <dsp:cNvSpPr/>
      </dsp:nvSpPr>
      <dsp:spPr>
        <a:xfrm rot="5400000">
          <a:off x="4924013" y="-4089982"/>
          <a:ext cx="1042516" cy="92262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latin typeface="Calibri" panose="020F0502020204030204" pitchFamily="34" charset="0"/>
              <a:cs typeface="Calibri" panose="020F0502020204030204" pitchFamily="34" charset="0"/>
            </a:rPr>
            <a:t>Import all the necessary Libraries.</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Load the dataset.</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kern="1200" dirty="0">
              <a:latin typeface="Calibri" panose="020F0502020204030204" pitchFamily="34" charset="0"/>
              <a:cs typeface="Calibri" panose="020F0502020204030204" pitchFamily="34" charset="0"/>
            </a:rPr>
            <a:t>getting the data dimension - (4635, 10)</a:t>
          </a:r>
        </a:p>
        <a:p>
          <a:pPr marL="171450" lvl="1" indent="-171450" algn="l" defTabSz="711200">
            <a:lnSpc>
              <a:spcPct val="90000"/>
            </a:lnSpc>
            <a:spcBef>
              <a:spcPct val="0"/>
            </a:spcBef>
            <a:spcAft>
              <a:spcPct val="15000"/>
            </a:spcAft>
            <a:buChar char="•"/>
          </a:pPr>
          <a:r>
            <a:rPr lang="en-US" sz="1600" b="0" kern="1200" dirty="0">
              <a:latin typeface="Calibri" panose="020F0502020204030204" pitchFamily="34" charset="0"/>
              <a:cs typeface="Calibri" panose="020F0502020204030204" pitchFamily="34" charset="0"/>
            </a:rPr>
            <a:t>Data type of each column of the data frame is given below.</a:t>
          </a:r>
          <a:endParaRPr lang="en-IN" sz="1600" b="0" kern="1200" dirty="0">
            <a:latin typeface="Calibri" panose="020F0502020204030204" pitchFamily="34" charset="0"/>
            <a:cs typeface="Calibri" panose="020F0502020204030204" pitchFamily="34" charset="0"/>
          </a:endParaRPr>
        </a:p>
      </dsp:txBody>
      <dsp:txXfrm rot="-5400000">
        <a:off x="832143" y="52779"/>
        <a:ext cx="9175366" cy="940734"/>
      </dsp:txXfrm>
    </dsp:sp>
    <dsp:sp modelId="{741713DA-F7AE-41EB-B29E-5B0598CDEC9D}">
      <dsp:nvSpPr>
        <dsp:cNvPr id="0" name=""/>
        <dsp:cNvSpPr/>
      </dsp:nvSpPr>
      <dsp:spPr>
        <a:xfrm rot="5400000">
          <a:off x="-178316" y="1487190"/>
          <a:ext cx="1188774" cy="832142"/>
        </a:xfrm>
        <a:prstGeom prst="chevron">
          <a:avLst/>
        </a:prstGeom>
        <a:solidFill>
          <a:schemeClr val="tx1"/>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baseline="0" dirty="0">
              <a:solidFill>
                <a:schemeClr val="bg1"/>
              </a:solidFill>
            </a:rPr>
            <a:t>2</a:t>
          </a:r>
        </a:p>
      </dsp:txBody>
      <dsp:txXfrm rot="-5400000">
        <a:off x="0" y="1724945"/>
        <a:ext cx="832142" cy="356632"/>
      </dsp:txXfrm>
    </dsp:sp>
    <dsp:sp modelId="{081A2669-8FBC-4AF9-A076-D1A734DC9A1B}">
      <dsp:nvSpPr>
        <dsp:cNvPr id="0" name=""/>
        <dsp:cNvSpPr/>
      </dsp:nvSpPr>
      <dsp:spPr>
        <a:xfrm rot="5400000">
          <a:off x="4906287" y="-2917902"/>
          <a:ext cx="1077967" cy="92262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latin typeface="Calibri" panose="020F0502020204030204" pitchFamily="34" charset="0"/>
              <a:cs typeface="Calibri" panose="020F0502020204030204" pitchFamily="34" charset="0"/>
            </a:rPr>
            <a:t>Checking the null values and null count of each column in the given dataset- No Null count.</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US" sz="1600" b="0" i="0" kern="1200" dirty="0">
              <a:latin typeface="Calibri" panose="020F0502020204030204" pitchFamily="34" charset="0"/>
              <a:cs typeface="Calibri" panose="020F0502020204030204" pitchFamily="34" charset="0"/>
            </a:rPr>
            <a:t>Data Visualization using bar graph.</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US" sz="1600" b="0" i="0" kern="1200" dirty="0">
              <a:latin typeface="Calibri" panose="020F0502020204030204" pitchFamily="34" charset="0"/>
              <a:cs typeface="Calibri" panose="020F0502020204030204" pitchFamily="34" charset="0"/>
            </a:rPr>
            <a:t>Getting the value counts of each column of the data frame.</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Describing the dataset.</a:t>
          </a:r>
          <a:endParaRPr lang="en-IN" sz="1600" b="0" kern="1200" dirty="0">
            <a:latin typeface="Calibri" panose="020F0502020204030204" pitchFamily="34" charset="0"/>
            <a:cs typeface="Calibri" panose="020F0502020204030204" pitchFamily="34" charset="0"/>
          </a:endParaRPr>
        </a:p>
      </dsp:txBody>
      <dsp:txXfrm rot="-5400000">
        <a:off x="832142" y="1208865"/>
        <a:ext cx="9173635" cy="972723"/>
      </dsp:txXfrm>
    </dsp:sp>
    <dsp:sp modelId="{DA2C0638-C675-4BD4-8429-36DAF624E5D1}">
      <dsp:nvSpPr>
        <dsp:cNvPr id="0" name=""/>
        <dsp:cNvSpPr/>
      </dsp:nvSpPr>
      <dsp:spPr>
        <a:xfrm rot="5400000">
          <a:off x="-178316" y="2748440"/>
          <a:ext cx="1188774" cy="832142"/>
        </a:xfrm>
        <a:prstGeom prst="chevron">
          <a:avLst/>
        </a:prstGeom>
        <a:solidFill>
          <a:schemeClr val="tx1"/>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baseline="0" dirty="0">
              <a:solidFill>
                <a:schemeClr val="bg1"/>
              </a:solidFill>
            </a:rPr>
            <a:t>3</a:t>
          </a:r>
        </a:p>
      </dsp:txBody>
      <dsp:txXfrm rot="-5400000">
        <a:off x="0" y="2986195"/>
        <a:ext cx="832142" cy="356632"/>
      </dsp:txXfrm>
    </dsp:sp>
    <dsp:sp modelId="{BB539C2D-9136-48E8-8566-2D78EB16E88E}">
      <dsp:nvSpPr>
        <dsp:cNvPr id="0" name=""/>
        <dsp:cNvSpPr/>
      </dsp:nvSpPr>
      <dsp:spPr>
        <a:xfrm rot="5400000">
          <a:off x="4817117" y="-1656652"/>
          <a:ext cx="1256307" cy="92262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Encoding the data.</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Checking the correlation.</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Checking Outliers and  Skewness.</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Feature Selection Process.</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Creating a Desired model</a:t>
          </a:r>
          <a:r>
            <a:rPr lang="en-IN" sz="1600" b="1" i="0" kern="1200" dirty="0">
              <a:latin typeface="Calibri" panose="020F0502020204030204" pitchFamily="34" charset="0"/>
              <a:cs typeface="Calibri" panose="020F0502020204030204" pitchFamily="34" charset="0"/>
            </a:rPr>
            <a:t>.</a:t>
          </a:r>
          <a:endParaRPr lang="en-IN" sz="1600" kern="1200" dirty="0">
            <a:latin typeface="Calibri" panose="020F0502020204030204" pitchFamily="34" charset="0"/>
            <a:cs typeface="Calibri" panose="020F0502020204030204" pitchFamily="34" charset="0"/>
          </a:endParaRPr>
        </a:p>
      </dsp:txBody>
      <dsp:txXfrm rot="-5400000">
        <a:off x="832142" y="2389651"/>
        <a:ext cx="9164929" cy="11336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Car Price Prediction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err="1"/>
              <a:t>Chaganti</a:t>
            </a:r>
            <a:r>
              <a:rPr lang="en-US" sz="1600" dirty="0"/>
              <a:t> </a:t>
            </a:r>
            <a:r>
              <a:rPr lang="en-US" sz="1600" dirty="0" err="1"/>
              <a:t>sai</a:t>
            </a:r>
            <a:r>
              <a:rPr lang="en-US" sz="1600" dirty="0"/>
              <a:t> </a:t>
            </a:r>
            <a:r>
              <a:rPr lang="en-US" sz="1600" dirty="0" err="1"/>
              <a:t>mahathi</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E02E-8DFB-68DA-E966-EB97347C96A6}"/>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43DBDD1-8A0A-27EA-FDA5-968F0F8B48EA}"/>
              </a:ext>
            </a:extLst>
          </p:cNvPr>
          <p:cNvSpPr>
            <a:spLocks noGrp="1"/>
          </p:cNvSpPr>
          <p:nvPr>
            <p:ph idx="1"/>
          </p:nvPr>
        </p:nvSpPr>
        <p:spPr/>
        <p:txBody>
          <a:bodyPr/>
          <a:lstStyle/>
          <a:p>
            <a:r>
              <a:rPr lang="en-US" sz="2000" dirty="0"/>
              <a:t>Cars are being sold more than ever. Developing countries adopt the lease culture instead of buying a new car due to affordability. Therefore, the rise of used cars sales is exponentially increasing. Car sellers sometimes take advantage of this scenario by listing unrealistic prices owing to the demand. Therefore, arises a need for a model that can assign a price for a vehicle by evaluating its features taking the prices of other cars into consideration, supervised learning method namely Random Forest is used to predict the prices of used cars. </a:t>
            </a:r>
          </a:p>
          <a:p>
            <a:endParaRPr lang="en-IN" sz="1800" dirty="0"/>
          </a:p>
        </p:txBody>
      </p:sp>
    </p:spTree>
    <p:extLst>
      <p:ext uri="{BB962C8B-B14F-4D97-AF65-F5344CB8AC3E}">
        <p14:creationId xmlns:p14="http://schemas.microsoft.com/office/powerpoint/2010/main" val="168122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A66B-231B-5E07-F2E7-444DAD9B42EF}"/>
              </a:ext>
            </a:extLst>
          </p:cNvPr>
          <p:cNvSpPr>
            <a:spLocks noGrp="1"/>
          </p:cNvSpPr>
          <p:nvPr>
            <p:ph type="title"/>
          </p:nvPr>
        </p:nvSpPr>
        <p:spPr/>
        <p:txBody>
          <a:bodyPr>
            <a:normAutofit/>
          </a:bodyPr>
          <a:lstStyle/>
          <a:p>
            <a:r>
              <a:rPr lang="en" sz="3200" dirty="0"/>
              <a:t>BUSINESS GOAL</a:t>
            </a:r>
            <a:endParaRPr lang="en-IN" sz="3200" dirty="0"/>
          </a:p>
        </p:txBody>
      </p:sp>
      <p:sp>
        <p:nvSpPr>
          <p:cNvPr id="3" name="Content Placeholder 2">
            <a:extLst>
              <a:ext uri="{FF2B5EF4-FFF2-40B4-BE49-F238E27FC236}">
                <a16:creationId xmlns:a16="http://schemas.microsoft.com/office/drawing/2014/main" id="{2D8CBCA2-92E2-BB21-4B8B-6500F35C1AE4}"/>
              </a:ext>
            </a:extLst>
          </p:cNvPr>
          <p:cNvSpPr>
            <a:spLocks noGrp="1"/>
          </p:cNvSpPr>
          <p:nvPr>
            <p:ph idx="1"/>
          </p:nvPr>
        </p:nvSpPr>
        <p:spPr/>
        <p:txBody>
          <a:bodyPr>
            <a:normAutofit/>
          </a:bodyPr>
          <a:lstStyle/>
          <a:p>
            <a:r>
              <a:rPr lang="en-US" sz="2400" dirty="0"/>
              <a:t>It is required to model the price of cars with the available independent variables. It will be further used and also helps to understand how exactly the prices vary with the independent variables. They can accordingly manipulate the design of the cars, the business strategy etc. to meet certain price levels. </a:t>
            </a:r>
            <a:endParaRPr lang="en-IN" sz="2400" dirty="0"/>
          </a:p>
        </p:txBody>
      </p:sp>
    </p:spTree>
    <p:extLst>
      <p:ext uri="{BB962C8B-B14F-4D97-AF65-F5344CB8AC3E}">
        <p14:creationId xmlns:p14="http://schemas.microsoft.com/office/powerpoint/2010/main" val="40092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FAD3-D93D-9CD8-E503-C2282E6A880F}"/>
              </a:ext>
            </a:extLst>
          </p:cNvPr>
          <p:cNvSpPr>
            <a:spLocks noGrp="1"/>
          </p:cNvSpPr>
          <p:nvPr>
            <p:ph type="title"/>
          </p:nvPr>
        </p:nvSpPr>
        <p:spPr/>
        <p:txBody>
          <a:bodyPr/>
          <a:lstStyle/>
          <a:p>
            <a:r>
              <a:rPr lang="en-IN" dirty="0"/>
              <a:t>Steps to Process EDA:</a:t>
            </a:r>
          </a:p>
        </p:txBody>
      </p:sp>
      <p:graphicFrame>
        <p:nvGraphicFramePr>
          <p:cNvPr id="11" name="Content Placeholder 4">
            <a:extLst>
              <a:ext uri="{FF2B5EF4-FFF2-40B4-BE49-F238E27FC236}">
                <a16:creationId xmlns:a16="http://schemas.microsoft.com/office/drawing/2014/main" id="{02E964C1-E7E5-2846-496C-D0CA002080BB}"/>
              </a:ext>
            </a:extLst>
          </p:cNvPr>
          <p:cNvGraphicFramePr>
            <a:graphicFrameLocks noGrp="1"/>
          </p:cNvGraphicFramePr>
          <p:nvPr>
            <p:ph idx="1"/>
            <p:extLst>
              <p:ext uri="{D42A27DB-BD31-4B8C-83A1-F6EECF244321}">
                <p14:modId xmlns:p14="http://schemas.microsoft.com/office/powerpoint/2010/main" val="4154935429"/>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822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D570-CDCB-DCA7-A972-15707E4B8D29}"/>
              </a:ext>
            </a:extLst>
          </p:cNvPr>
          <p:cNvSpPr>
            <a:spLocks noGrp="1"/>
          </p:cNvSpPr>
          <p:nvPr>
            <p:ph type="title"/>
          </p:nvPr>
        </p:nvSpPr>
        <p:spPr/>
        <p:txBody>
          <a:bodyPr/>
          <a:lstStyle/>
          <a:p>
            <a:r>
              <a:rPr lang="en-IN" dirty="0"/>
              <a:t>Model Building:</a:t>
            </a:r>
            <a:br>
              <a:rPr lang="en-IN" dirty="0"/>
            </a:br>
            <a:endParaRPr lang="en-IN" dirty="0"/>
          </a:p>
        </p:txBody>
      </p:sp>
      <p:sp>
        <p:nvSpPr>
          <p:cNvPr id="3" name="Content Placeholder 2">
            <a:extLst>
              <a:ext uri="{FF2B5EF4-FFF2-40B4-BE49-F238E27FC236}">
                <a16:creationId xmlns:a16="http://schemas.microsoft.com/office/drawing/2014/main" id="{534B0FD3-4D31-B089-93C0-4D56A8838629}"/>
              </a:ext>
            </a:extLst>
          </p:cNvPr>
          <p:cNvSpPr>
            <a:spLocks noGrp="1"/>
          </p:cNvSpPr>
          <p:nvPr>
            <p:ph idx="1"/>
          </p:nvPr>
        </p:nvSpPr>
        <p:spPr/>
        <p:txBody>
          <a:bodyPr/>
          <a:lstStyle/>
          <a:p>
            <a:r>
              <a:rPr lang="en-IN" dirty="0"/>
              <a:t>Linear Regression Model:</a:t>
            </a:r>
          </a:p>
          <a:p>
            <a:endParaRPr lang="en-IN" dirty="0"/>
          </a:p>
        </p:txBody>
      </p:sp>
      <p:sp>
        <p:nvSpPr>
          <p:cNvPr id="7" name="Content Placeholder 10">
            <a:extLst>
              <a:ext uri="{FF2B5EF4-FFF2-40B4-BE49-F238E27FC236}">
                <a16:creationId xmlns:a16="http://schemas.microsoft.com/office/drawing/2014/main" id="{A577CDCE-1468-6702-2E56-2A9E4F1F90B8}"/>
              </a:ext>
            </a:extLst>
          </p:cNvPr>
          <p:cNvSpPr>
            <a:spLocks noGrp="1"/>
          </p:cNvSpPr>
          <p:nvPr/>
        </p:nvSpPr>
        <p:spPr>
          <a:xfrm>
            <a:off x="1036321" y="3060441"/>
            <a:ext cx="6222896" cy="24648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effectLst/>
                <a:ea typeface="Calibri" panose="020F0502020204030204" pitchFamily="34" charset="0"/>
              </a:rPr>
              <a:t>linear regression model to test the data the r2 score of the predicted data is given as 0.33</a:t>
            </a:r>
            <a:r>
              <a:rPr lang="en-IN" sz="1800" dirty="0">
                <a:solidFill>
                  <a:srgbClr val="000000"/>
                </a:solidFill>
                <a:effectLst/>
                <a:ea typeface="Calibri" panose="020F0502020204030204" pitchFamily="34" charset="0"/>
                <a:cs typeface="Times New Roman" panose="02020603050405020304" pitchFamily="18" charset="0"/>
              </a:rPr>
              <a:t>.</a:t>
            </a:r>
          </a:p>
          <a:p>
            <a:r>
              <a:rPr lang="en-US" sz="2000" dirty="0"/>
              <a:t>Once the model is linearly regressed then use lasso regularization technique to get the maximum best output-0.33952.</a:t>
            </a:r>
          </a:p>
          <a:p>
            <a:r>
              <a:rPr lang="en-US" sz="2000" dirty="0"/>
              <a:t>Using the best cross validation score we get the output for this model as</a:t>
            </a:r>
          </a:p>
          <a:p>
            <a:pPr marL="0" indent="0">
              <a:buNone/>
            </a:pPr>
            <a:r>
              <a:rPr lang="en-US" sz="2000" dirty="0"/>
              <a:t>  0.3028</a:t>
            </a:r>
          </a:p>
          <a:p>
            <a:endParaRPr lang="en-US" sz="2000" dirty="0">
              <a:latin typeface="Comic Sans MS" panose="030F0702030302020204" pitchFamily="66" charset="0"/>
            </a:endParaRPr>
          </a:p>
        </p:txBody>
      </p:sp>
      <p:pic>
        <p:nvPicPr>
          <p:cNvPr id="9" name="Picture 8">
            <a:extLst>
              <a:ext uri="{FF2B5EF4-FFF2-40B4-BE49-F238E27FC236}">
                <a16:creationId xmlns:a16="http://schemas.microsoft.com/office/drawing/2014/main" id="{94CBF7C2-024A-2463-FC30-14AE8F2594D5}"/>
              </a:ext>
            </a:extLst>
          </p:cNvPr>
          <p:cNvPicPr>
            <a:picLocks noChangeAspect="1"/>
          </p:cNvPicPr>
          <p:nvPr/>
        </p:nvPicPr>
        <p:blipFill>
          <a:blip r:embed="rId2"/>
          <a:stretch>
            <a:fillRect/>
          </a:stretch>
        </p:blipFill>
        <p:spPr>
          <a:xfrm>
            <a:off x="7164917" y="2056808"/>
            <a:ext cx="4953429" cy="3863675"/>
          </a:xfrm>
          <a:prstGeom prst="rect">
            <a:avLst/>
          </a:prstGeom>
        </p:spPr>
      </p:pic>
    </p:spTree>
    <p:extLst>
      <p:ext uri="{BB962C8B-B14F-4D97-AF65-F5344CB8AC3E}">
        <p14:creationId xmlns:p14="http://schemas.microsoft.com/office/powerpoint/2010/main" val="266198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51D5-74F3-AA3C-CECC-DB4FE9F82C99}"/>
              </a:ext>
            </a:extLst>
          </p:cNvPr>
          <p:cNvSpPr>
            <a:spLocks noGrp="1"/>
          </p:cNvSpPr>
          <p:nvPr>
            <p:ph type="title"/>
          </p:nvPr>
        </p:nvSpPr>
        <p:spPr/>
        <p:txBody>
          <a:bodyPr>
            <a:normAutofit/>
          </a:bodyPr>
          <a:lstStyle/>
          <a:p>
            <a:r>
              <a:rPr lang="en-IN" sz="3200" dirty="0"/>
              <a:t>Hyper Parameter tuning using Ensemble approaches:</a:t>
            </a:r>
          </a:p>
        </p:txBody>
      </p:sp>
      <p:sp>
        <p:nvSpPr>
          <p:cNvPr id="3" name="Content Placeholder 2">
            <a:extLst>
              <a:ext uri="{FF2B5EF4-FFF2-40B4-BE49-F238E27FC236}">
                <a16:creationId xmlns:a16="http://schemas.microsoft.com/office/drawing/2014/main" id="{245E1CDF-C30A-5EEF-A381-7DBE3AFBFBD6}"/>
              </a:ext>
            </a:extLst>
          </p:cNvPr>
          <p:cNvSpPr>
            <a:spLocks noGrp="1"/>
          </p:cNvSpPr>
          <p:nvPr>
            <p:ph idx="1"/>
          </p:nvPr>
        </p:nvSpPr>
        <p:spPr/>
        <p:txBody>
          <a:bodyPr/>
          <a:lstStyle/>
          <a:p>
            <a:r>
              <a:rPr lang="en-IN" b="1" i="0" dirty="0" err="1">
                <a:solidFill>
                  <a:srgbClr val="000000"/>
                </a:solidFill>
                <a:effectLst/>
                <a:latin typeface="Helvetica Neue"/>
              </a:rPr>
              <a:t>RandomForestRegression</a:t>
            </a:r>
            <a:r>
              <a:rPr lang="en-IN" b="1" i="0" dirty="0">
                <a:solidFill>
                  <a:srgbClr val="000000"/>
                </a:solidFill>
                <a:effectLst/>
                <a:latin typeface="Helvetica Neue"/>
              </a:rPr>
              <a:t>:</a:t>
            </a:r>
          </a:p>
          <a:p>
            <a:r>
              <a:rPr lang="en-IN" b="1" i="0" dirty="0" err="1">
                <a:solidFill>
                  <a:srgbClr val="000000"/>
                </a:solidFill>
                <a:effectLst/>
                <a:latin typeface="Helvetica Neue"/>
              </a:rPr>
              <a:t>DecisionTreeRegression</a:t>
            </a:r>
            <a:r>
              <a:rPr lang="en-IN" b="1" i="0" dirty="0">
                <a:solidFill>
                  <a:srgbClr val="000000"/>
                </a:solidFill>
                <a:effectLst/>
                <a:latin typeface="Helvetica Neue"/>
              </a:rPr>
              <a:t>:</a:t>
            </a:r>
          </a:p>
          <a:p>
            <a:r>
              <a:rPr lang="en-IN" b="1" i="0" dirty="0" err="1">
                <a:solidFill>
                  <a:srgbClr val="000000"/>
                </a:solidFill>
                <a:effectLst/>
                <a:latin typeface="Helvetica Neue"/>
              </a:rPr>
              <a:t>KNeighborsRegression</a:t>
            </a:r>
            <a:r>
              <a:rPr lang="en-IN" b="1" i="0" dirty="0">
                <a:solidFill>
                  <a:srgbClr val="000000"/>
                </a:solidFill>
                <a:effectLst/>
                <a:latin typeface="Helvetica Neue"/>
              </a:rPr>
              <a:t>:</a:t>
            </a:r>
          </a:p>
          <a:p>
            <a:endParaRPr lang="en-IN" b="1" i="0" dirty="0">
              <a:solidFill>
                <a:srgbClr val="000000"/>
              </a:solidFill>
              <a:effectLst/>
              <a:latin typeface="Helvetica Neue"/>
            </a:endParaRPr>
          </a:p>
          <a:p>
            <a:r>
              <a:rPr lang="en-IN" dirty="0"/>
              <a:t>Out of which Random forest regression model considerably best model and this model is saved for the future prediction.</a:t>
            </a:r>
          </a:p>
          <a:p>
            <a:endParaRPr lang="en-IN" dirty="0"/>
          </a:p>
        </p:txBody>
      </p:sp>
      <p:pic>
        <p:nvPicPr>
          <p:cNvPr id="5" name="Picture 4">
            <a:extLst>
              <a:ext uri="{FF2B5EF4-FFF2-40B4-BE49-F238E27FC236}">
                <a16:creationId xmlns:a16="http://schemas.microsoft.com/office/drawing/2014/main" id="{6297FABD-4285-E5B4-0D7A-57A0D0074091}"/>
              </a:ext>
            </a:extLst>
          </p:cNvPr>
          <p:cNvPicPr>
            <a:picLocks noChangeAspect="1"/>
          </p:cNvPicPr>
          <p:nvPr/>
        </p:nvPicPr>
        <p:blipFill>
          <a:blip r:embed="rId2"/>
          <a:stretch>
            <a:fillRect/>
          </a:stretch>
        </p:blipFill>
        <p:spPr>
          <a:xfrm>
            <a:off x="4657513" y="2181392"/>
            <a:ext cx="3977985" cy="647756"/>
          </a:xfrm>
          <a:prstGeom prst="rect">
            <a:avLst/>
          </a:prstGeom>
        </p:spPr>
      </p:pic>
      <p:pic>
        <p:nvPicPr>
          <p:cNvPr id="7" name="Picture 6">
            <a:extLst>
              <a:ext uri="{FF2B5EF4-FFF2-40B4-BE49-F238E27FC236}">
                <a16:creationId xmlns:a16="http://schemas.microsoft.com/office/drawing/2014/main" id="{A6657814-2480-13FB-FC6A-0EE80D4860F0}"/>
              </a:ext>
            </a:extLst>
          </p:cNvPr>
          <p:cNvPicPr>
            <a:picLocks noChangeAspect="1"/>
          </p:cNvPicPr>
          <p:nvPr/>
        </p:nvPicPr>
        <p:blipFill>
          <a:blip r:embed="rId3"/>
          <a:stretch>
            <a:fillRect/>
          </a:stretch>
        </p:blipFill>
        <p:spPr>
          <a:xfrm>
            <a:off x="4625789" y="2708644"/>
            <a:ext cx="3596952" cy="548688"/>
          </a:xfrm>
          <a:prstGeom prst="rect">
            <a:avLst/>
          </a:prstGeom>
        </p:spPr>
      </p:pic>
      <p:pic>
        <p:nvPicPr>
          <p:cNvPr id="9" name="Picture 8">
            <a:extLst>
              <a:ext uri="{FF2B5EF4-FFF2-40B4-BE49-F238E27FC236}">
                <a16:creationId xmlns:a16="http://schemas.microsoft.com/office/drawing/2014/main" id="{5A11E29C-46E8-D837-13DF-851493380870}"/>
              </a:ext>
            </a:extLst>
          </p:cNvPr>
          <p:cNvPicPr>
            <a:picLocks noChangeAspect="1"/>
          </p:cNvPicPr>
          <p:nvPr/>
        </p:nvPicPr>
        <p:blipFill>
          <a:blip r:embed="rId4"/>
          <a:stretch>
            <a:fillRect/>
          </a:stretch>
        </p:blipFill>
        <p:spPr>
          <a:xfrm>
            <a:off x="4663893" y="3169377"/>
            <a:ext cx="3558848" cy="708721"/>
          </a:xfrm>
          <a:prstGeom prst="rect">
            <a:avLst/>
          </a:prstGeom>
        </p:spPr>
      </p:pic>
    </p:spTree>
    <p:extLst>
      <p:ext uri="{BB962C8B-B14F-4D97-AF65-F5344CB8AC3E}">
        <p14:creationId xmlns:p14="http://schemas.microsoft.com/office/powerpoint/2010/main" val="410287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679E-CDF0-588D-570E-15C5E4D9D605}"/>
              </a:ext>
            </a:extLst>
          </p:cNvPr>
          <p:cNvSpPr>
            <a:spLocks noGrp="1"/>
          </p:cNvSpPr>
          <p:nvPr>
            <p:ph type="title"/>
          </p:nvPr>
        </p:nvSpPr>
        <p:spPr/>
        <p:txBody>
          <a:bodyPr/>
          <a:lstStyle/>
          <a:p>
            <a:r>
              <a:rPr lang="en-IN" sz="2800" dirty="0">
                <a:latin typeface="Roboto"/>
                <a:ea typeface="Roboto"/>
                <a:cs typeface="Roboto"/>
                <a:sym typeface="Roboto"/>
              </a:rPr>
              <a:t>SUGESSTIONS AND INSIGHTS</a:t>
            </a:r>
            <a:br>
              <a:rPr lang="en-IN" sz="4800" dirty="0">
                <a:latin typeface="Roboto"/>
                <a:ea typeface="Roboto"/>
                <a:cs typeface="Roboto"/>
                <a:sym typeface="Roboto"/>
              </a:rPr>
            </a:br>
            <a:endParaRPr lang="en-IN" dirty="0"/>
          </a:p>
        </p:txBody>
      </p:sp>
      <p:sp>
        <p:nvSpPr>
          <p:cNvPr id="3" name="Content Placeholder 2">
            <a:extLst>
              <a:ext uri="{FF2B5EF4-FFF2-40B4-BE49-F238E27FC236}">
                <a16:creationId xmlns:a16="http://schemas.microsoft.com/office/drawing/2014/main" id="{8071E761-D287-5E2E-ADE4-F6ECCAF1D9BC}"/>
              </a:ext>
            </a:extLst>
          </p:cNvPr>
          <p:cNvSpPr>
            <a:spLocks noGrp="1"/>
          </p:cNvSpPr>
          <p:nvPr>
            <p:ph idx="1"/>
          </p:nvPr>
        </p:nvSpPr>
        <p:spPr/>
        <p:txBody>
          <a:bodyPr>
            <a:normAutofit fontScale="92500" lnSpcReduction="20000"/>
          </a:bodyPr>
          <a:lstStyle/>
          <a:p>
            <a:pPr marL="457200" lvl="0" indent="-317500" algn="just" rtl="0">
              <a:spcBef>
                <a:spcPts val="0"/>
              </a:spcBef>
              <a:spcAft>
                <a:spcPts val="0"/>
              </a:spcAft>
              <a:buSzPts val="1400"/>
              <a:buFont typeface="Roboto"/>
              <a:buAutoNum type="arabicPeriod"/>
            </a:pPr>
            <a:r>
              <a:rPr lang="en-US" sz="2200" dirty="0">
                <a:latin typeface="Roboto"/>
                <a:ea typeface="Roboto"/>
                <a:cs typeface="Roboto"/>
                <a:sym typeface="Roboto"/>
              </a:rPr>
              <a:t>Cars Range is one of the most significant variables for deciding price. Hence, the company should select their price range within 18500$ to 30000$ initially.</a:t>
            </a:r>
          </a:p>
          <a:p>
            <a:pPr marL="457200" lvl="0" indent="-317500" algn="just" rtl="0">
              <a:spcBef>
                <a:spcPts val="1000"/>
              </a:spcBef>
              <a:spcAft>
                <a:spcPts val="0"/>
              </a:spcAft>
              <a:buSzPts val="1400"/>
              <a:buFont typeface="Roboto"/>
              <a:buAutoNum type="arabicPeriod"/>
            </a:pPr>
            <a:r>
              <a:rPr lang="en-US" sz="2200" dirty="0">
                <a:latin typeface="Roboto"/>
                <a:ea typeface="Roboto"/>
                <a:cs typeface="Roboto"/>
                <a:sym typeface="Roboto"/>
              </a:rPr>
              <a:t>Fuel Economy of the car is very important for the customers these days. The company should make sure the fuel economy of cars is not less than 5 </a:t>
            </a:r>
            <a:r>
              <a:rPr lang="en-US" sz="2200" dirty="0" err="1">
                <a:latin typeface="Roboto"/>
                <a:ea typeface="Roboto"/>
                <a:cs typeface="Roboto"/>
                <a:sym typeface="Roboto"/>
              </a:rPr>
              <a:t>litres</a:t>
            </a:r>
            <a:r>
              <a:rPr lang="en-US" sz="2200" dirty="0">
                <a:latin typeface="Roboto"/>
                <a:ea typeface="Roboto"/>
                <a:cs typeface="Roboto"/>
                <a:sym typeface="Roboto"/>
              </a:rPr>
              <a:t>/100km.</a:t>
            </a:r>
          </a:p>
          <a:p>
            <a:pPr marL="457200" lvl="0" indent="-317500" algn="just" rtl="0">
              <a:spcBef>
                <a:spcPts val="1000"/>
              </a:spcBef>
              <a:spcAft>
                <a:spcPts val="0"/>
              </a:spcAft>
              <a:buSzPts val="1400"/>
              <a:buFont typeface="Roboto"/>
              <a:buAutoNum type="arabicPeriod"/>
            </a:pPr>
            <a:r>
              <a:rPr lang="en-US" sz="2200" dirty="0">
                <a:latin typeface="Roboto"/>
                <a:ea typeface="Roboto"/>
                <a:cs typeface="Roboto"/>
                <a:sym typeface="Roboto"/>
              </a:rPr>
              <a:t>The company should make sure to have cars with drive wheel  ‘</a:t>
            </a:r>
            <a:r>
              <a:rPr lang="en-US" sz="2200" dirty="0" err="1">
                <a:latin typeface="Roboto"/>
                <a:ea typeface="Roboto"/>
                <a:cs typeface="Roboto"/>
                <a:sym typeface="Roboto"/>
              </a:rPr>
              <a:t>rwd</a:t>
            </a:r>
            <a:r>
              <a:rPr lang="en-US" sz="2200" dirty="0">
                <a:latin typeface="Roboto"/>
                <a:ea typeface="Roboto"/>
                <a:cs typeface="Roboto"/>
                <a:sym typeface="Roboto"/>
              </a:rPr>
              <a:t>’ because people prefer it despite its high price.</a:t>
            </a:r>
          </a:p>
          <a:p>
            <a:pPr marL="457200" lvl="0" indent="-317500" algn="just" rtl="0">
              <a:spcBef>
                <a:spcPts val="1000"/>
              </a:spcBef>
              <a:spcAft>
                <a:spcPts val="0"/>
              </a:spcAft>
              <a:buSzPts val="1400"/>
              <a:buFont typeface="Roboto"/>
              <a:buAutoNum type="arabicPeriod"/>
            </a:pPr>
            <a:r>
              <a:rPr lang="en-US" sz="2200" dirty="0">
                <a:latin typeface="Roboto"/>
                <a:ea typeface="Roboto"/>
                <a:cs typeface="Roboto"/>
                <a:sym typeface="Roboto"/>
              </a:rPr>
              <a:t>Most of the cars should have petrol fuel type, because people prefer petrol way more than diesel.</a:t>
            </a:r>
          </a:p>
          <a:p>
            <a:pPr marL="457200" lvl="0" indent="-317500" algn="just" rtl="0">
              <a:spcBef>
                <a:spcPts val="1000"/>
              </a:spcBef>
              <a:spcAft>
                <a:spcPts val="1000"/>
              </a:spcAft>
              <a:buSzPts val="1400"/>
              <a:buFont typeface="Roboto"/>
              <a:buAutoNum type="arabicPeriod"/>
            </a:pPr>
            <a:r>
              <a:rPr lang="en-US" sz="2200" dirty="0">
                <a:latin typeface="Roboto"/>
                <a:ea typeface="Roboto"/>
                <a:cs typeface="Roboto"/>
                <a:sym typeface="Roboto"/>
              </a:rPr>
              <a:t>Most people prefer convertible despite its price range being medium-high. Hence, company should focus on this as well. </a:t>
            </a:r>
          </a:p>
          <a:p>
            <a:endParaRPr lang="en-IN" dirty="0"/>
          </a:p>
        </p:txBody>
      </p:sp>
    </p:spTree>
    <p:extLst>
      <p:ext uri="{BB962C8B-B14F-4D97-AF65-F5344CB8AC3E}">
        <p14:creationId xmlns:p14="http://schemas.microsoft.com/office/powerpoint/2010/main" val="426798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BC91A1-7E1A-936D-5910-72F78F710933}"/>
              </a:ext>
            </a:extLst>
          </p:cNvPr>
          <p:cNvPicPr>
            <a:picLocks noChangeAspect="1"/>
          </p:cNvPicPr>
          <p:nvPr/>
        </p:nvPicPr>
        <p:blipFill>
          <a:blip r:embed="rId2"/>
          <a:stretch>
            <a:fillRect/>
          </a:stretch>
        </p:blipFill>
        <p:spPr>
          <a:xfrm>
            <a:off x="364249" y="503853"/>
            <a:ext cx="11185095" cy="5708212"/>
          </a:xfrm>
          <a:prstGeom prst="rect">
            <a:avLst/>
          </a:prstGeom>
        </p:spPr>
      </p:pic>
    </p:spTree>
    <p:extLst>
      <p:ext uri="{BB962C8B-B14F-4D97-AF65-F5344CB8AC3E}">
        <p14:creationId xmlns:p14="http://schemas.microsoft.com/office/powerpoint/2010/main" val="244891072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{F6ABAAB3-A2F8-42AA-AB6A-FF534392735E}tf11429527_win32</Template>
  <TotalTime>25</TotalTime>
  <Words>492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Bookman Old Style</vt:lpstr>
      <vt:lpstr>Calibri</vt:lpstr>
      <vt:lpstr>Comic Sans MS</vt:lpstr>
      <vt:lpstr>Franklin Gothic Book</vt:lpstr>
      <vt:lpstr>Helvetica Neue</vt:lpstr>
      <vt:lpstr>Roboto</vt:lpstr>
      <vt:lpstr>1_RetrospectVTI</vt:lpstr>
      <vt:lpstr>Car Price Prediction Project</vt:lpstr>
      <vt:lpstr>Abstract:</vt:lpstr>
      <vt:lpstr>BUSINESS GOAL</vt:lpstr>
      <vt:lpstr>Steps to Process EDA:</vt:lpstr>
      <vt:lpstr>Model Building: </vt:lpstr>
      <vt:lpstr>Hyper Parameter tuning using Ensemble approaches:</vt:lpstr>
      <vt:lpstr>SUGESSTIONS AND INSIGHTS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saimahathi.chaganti@gmail.com</dc:creator>
  <cp:lastModifiedBy>saimahathi.chaganti@gmail.com</cp:lastModifiedBy>
  <cp:revision>1</cp:revision>
  <dcterms:created xsi:type="dcterms:W3CDTF">2022-07-08T18:47:45Z</dcterms:created>
  <dcterms:modified xsi:type="dcterms:W3CDTF">2022-07-08T19:12:52Z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