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1" r:id="rId3"/>
    <p:sldId id="262" r:id="rId4"/>
    <p:sldId id="263" r:id="rId5"/>
    <p:sldId id="264" r:id="rId6"/>
    <p:sldId id="265" r:id="rId7"/>
    <p:sldId id="267" r:id="rId8"/>
    <p:sldId id="268" r:id="rId9"/>
    <p:sldId id="269" r:id="rId10"/>
    <p:sldId id="271" r:id="rId11"/>
    <p:sldId id="272" r:id="rId12"/>
    <p:sldId id="273"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BCCD44-D90F-479B-B3BE-CC7DCF74BF19}" type="doc">
      <dgm:prSet loTypeId="urn:microsoft.com/office/officeart/2005/8/layout/chevron2" loCatId="list" qsTypeId="urn:microsoft.com/office/officeart/2005/8/quickstyle/simple3" qsCatId="simple" csTypeId="urn:microsoft.com/office/officeart/2005/8/colors/accent1_2" csCatId="accent1" phldr="1"/>
      <dgm:spPr/>
      <dgm:t>
        <a:bodyPr/>
        <a:lstStyle/>
        <a:p>
          <a:endParaRPr lang="en-IN"/>
        </a:p>
      </dgm:t>
    </dgm:pt>
    <dgm:pt modelId="{5FA7A63B-4514-4F0E-A039-2AC9F8C26ED5}">
      <dgm:prSet phldrT="[Text]"/>
      <dgm:spPr>
        <a:solidFill>
          <a:schemeClr val="tx1"/>
        </a:solidFill>
        <a:ln>
          <a:solidFill>
            <a:schemeClr val="bg1"/>
          </a:solidFill>
        </a:ln>
      </dgm:spPr>
      <dgm:t>
        <a:bodyPr/>
        <a:lstStyle/>
        <a:p>
          <a:r>
            <a:rPr lang="en-IN" baseline="0" dirty="0">
              <a:solidFill>
                <a:schemeClr val="bg1"/>
              </a:solidFill>
            </a:rPr>
            <a:t>1</a:t>
          </a:r>
        </a:p>
      </dgm:t>
    </dgm:pt>
    <dgm:pt modelId="{9A20D7AB-BACF-4EFA-884E-79741EDAF395}" type="parTrans" cxnId="{78B0AEA0-8119-4D24-9B80-9E61FF6E0D67}">
      <dgm:prSet/>
      <dgm:spPr/>
      <dgm:t>
        <a:bodyPr/>
        <a:lstStyle/>
        <a:p>
          <a:endParaRPr lang="en-IN"/>
        </a:p>
      </dgm:t>
    </dgm:pt>
    <dgm:pt modelId="{AD27DF3F-D45A-40AF-BCF3-A6576C95D20C}" type="sibTrans" cxnId="{78B0AEA0-8119-4D24-9B80-9E61FF6E0D67}">
      <dgm:prSet/>
      <dgm:spPr/>
      <dgm:t>
        <a:bodyPr/>
        <a:lstStyle/>
        <a:p>
          <a:endParaRPr lang="en-IN"/>
        </a:p>
      </dgm:t>
    </dgm:pt>
    <dgm:pt modelId="{9142065F-0022-4B3A-A9D8-D13B502B4CC2}">
      <dgm:prSet phldrT="[Text]" custT="1"/>
      <dgm:spPr/>
      <dgm:t>
        <a:bodyPr/>
        <a:lstStyle/>
        <a:p>
          <a:r>
            <a:rPr lang="en-US" sz="1600" b="0" i="0" dirty="0">
              <a:latin typeface="Calibri" panose="020F0502020204030204" pitchFamily="34" charset="0"/>
              <a:cs typeface="Calibri" panose="020F0502020204030204" pitchFamily="34" charset="0"/>
            </a:rPr>
            <a:t>Import all the necessary Libraries.</a:t>
          </a:r>
          <a:endParaRPr lang="en-IN" sz="1600" b="0" dirty="0">
            <a:latin typeface="Calibri" panose="020F0502020204030204" pitchFamily="34" charset="0"/>
            <a:cs typeface="Calibri" panose="020F0502020204030204" pitchFamily="34" charset="0"/>
          </a:endParaRPr>
        </a:p>
      </dgm:t>
    </dgm:pt>
    <dgm:pt modelId="{978BE529-AF61-4E31-80F0-EBA0F00C0805}" type="parTrans" cxnId="{C4290EE5-A203-4B11-AAA8-760755DCB789}">
      <dgm:prSet/>
      <dgm:spPr/>
      <dgm:t>
        <a:bodyPr/>
        <a:lstStyle/>
        <a:p>
          <a:endParaRPr lang="en-IN"/>
        </a:p>
      </dgm:t>
    </dgm:pt>
    <dgm:pt modelId="{12C74D7E-5564-4A17-83B7-3531AD61176F}" type="sibTrans" cxnId="{C4290EE5-A203-4B11-AAA8-760755DCB789}">
      <dgm:prSet/>
      <dgm:spPr/>
      <dgm:t>
        <a:bodyPr/>
        <a:lstStyle/>
        <a:p>
          <a:endParaRPr lang="en-IN"/>
        </a:p>
      </dgm:t>
    </dgm:pt>
    <dgm:pt modelId="{0028813C-5613-4A3A-A58A-129D3BA259AB}">
      <dgm:prSet phldrT="[Text]" custT="1"/>
      <dgm:spPr/>
      <dgm:t>
        <a:bodyPr/>
        <a:lstStyle/>
        <a:p>
          <a:r>
            <a:rPr lang="en-IN" sz="1600" b="0" i="0" dirty="0">
              <a:latin typeface="Calibri" panose="020F0502020204030204" pitchFamily="34" charset="0"/>
              <a:cs typeface="Calibri" panose="020F0502020204030204" pitchFamily="34" charset="0"/>
            </a:rPr>
            <a:t>Load the dataset.</a:t>
          </a:r>
          <a:endParaRPr lang="en-IN" sz="1600" b="0" dirty="0">
            <a:latin typeface="Calibri" panose="020F0502020204030204" pitchFamily="34" charset="0"/>
            <a:cs typeface="Calibri" panose="020F0502020204030204" pitchFamily="34" charset="0"/>
          </a:endParaRPr>
        </a:p>
      </dgm:t>
    </dgm:pt>
    <dgm:pt modelId="{FB985012-3591-4DFC-A2FE-6B874383C46F}" type="parTrans" cxnId="{5E3445AD-C830-4244-B20A-49D2374FCC06}">
      <dgm:prSet/>
      <dgm:spPr/>
      <dgm:t>
        <a:bodyPr/>
        <a:lstStyle/>
        <a:p>
          <a:endParaRPr lang="en-IN"/>
        </a:p>
      </dgm:t>
    </dgm:pt>
    <dgm:pt modelId="{027C3773-6685-4A64-8683-E93E2B712035}" type="sibTrans" cxnId="{5E3445AD-C830-4244-B20A-49D2374FCC06}">
      <dgm:prSet/>
      <dgm:spPr/>
      <dgm:t>
        <a:bodyPr/>
        <a:lstStyle/>
        <a:p>
          <a:endParaRPr lang="en-IN"/>
        </a:p>
      </dgm:t>
    </dgm:pt>
    <dgm:pt modelId="{B10CF198-3FB8-4408-B0C8-1A69980D6E4E}">
      <dgm:prSet phldrT="[Text]"/>
      <dgm:spPr>
        <a:solidFill>
          <a:schemeClr val="tx1"/>
        </a:solidFill>
      </dgm:spPr>
      <dgm:t>
        <a:bodyPr/>
        <a:lstStyle/>
        <a:p>
          <a:r>
            <a:rPr lang="en-IN" baseline="0" dirty="0">
              <a:solidFill>
                <a:schemeClr val="bg1"/>
              </a:solidFill>
            </a:rPr>
            <a:t>2</a:t>
          </a:r>
        </a:p>
      </dgm:t>
    </dgm:pt>
    <dgm:pt modelId="{CBCA5527-0BB1-4E8B-BD91-7BDC4ED354B7}" type="parTrans" cxnId="{8FF01845-9F32-45D8-A373-C8B8E649011D}">
      <dgm:prSet/>
      <dgm:spPr/>
      <dgm:t>
        <a:bodyPr/>
        <a:lstStyle/>
        <a:p>
          <a:endParaRPr lang="en-IN"/>
        </a:p>
      </dgm:t>
    </dgm:pt>
    <dgm:pt modelId="{DEF66051-54F5-4D6E-925F-F7CC328C46F3}" type="sibTrans" cxnId="{8FF01845-9F32-45D8-A373-C8B8E649011D}">
      <dgm:prSet/>
      <dgm:spPr/>
      <dgm:t>
        <a:bodyPr/>
        <a:lstStyle/>
        <a:p>
          <a:endParaRPr lang="en-IN"/>
        </a:p>
      </dgm:t>
    </dgm:pt>
    <dgm:pt modelId="{1EB68A84-DB4A-4D49-AC6E-23A77CAF4D9E}">
      <dgm:prSet phldrT="[Text]" custT="1"/>
      <dgm:spPr/>
      <dgm:t>
        <a:bodyPr/>
        <a:lstStyle/>
        <a:p>
          <a:r>
            <a:rPr lang="en-US" sz="1600" b="0" i="0" dirty="0">
              <a:latin typeface="Calibri" panose="020F0502020204030204" pitchFamily="34" charset="0"/>
              <a:cs typeface="Calibri" panose="020F0502020204030204" pitchFamily="34" charset="0"/>
            </a:rPr>
            <a:t>Checking the null values and null count of each column in the given dataset- No Null count.</a:t>
          </a:r>
          <a:endParaRPr lang="en-IN" sz="1600" b="0" dirty="0">
            <a:latin typeface="Calibri" panose="020F0502020204030204" pitchFamily="34" charset="0"/>
            <a:cs typeface="Calibri" panose="020F0502020204030204" pitchFamily="34" charset="0"/>
          </a:endParaRPr>
        </a:p>
      </dgm:t>
    </dgm:pt>
    <dgm:pt modelId="{0F3C6DC2-24E2-48C8-BD85-0B06D4F02A2F}" type="parTrans" cxnId="{C19E6B71-36FF-4906-B791-48F632BB99ED}">
      <dgm:prSet/>
      <dgm:spPr/>
      <dgm:t>
        <a:bodyPr/>
        <a:lstStyle/>
        <a:p>
          <a:endParaRPr lang="en-IN"/>
        </a:p>
      </dgm:t>
    </dgm:pt>
    <dgm:pt modelId="{74C77CB2-20BE-4C56-A53E-644856A8E3A7}" type="sibTrans" cxnId="{C19E6B71-36FF-4906-B791-48F632BB99ED}">
      <dgm:prSet/>
      <dgm:spPr/>
      <dgm:t>
        <a:bodyPr/>
        <a:lstStyle/>
        <a:p>
          <a:endParaRPr lang="en-IN"/>
        </a:p>
      </dgm:t>
    </dgm:pt>
    <dgm:pt modelId="{56E3FA65-9269-4E20-B93D-4E294AB8D7B4}">
      <dgm:prSet phldrT="[Text]" custT="1"/>
      <dgm:spPr/>
      <dgm:t>
        <a:bodyPr/>
        <a:lstStyle/>
        <a:p>
          <a:r>
            <a:rPr lang="en-US" sz="1600" b="0" i="0" dirty="0">
              <a:latin typeface="Calibri" panose="020F0502020204030204" pitchFamily="34" charset="0"/>
              <a:cs typeface="Calibri" panose="020F0502020204030204" pitchFamily="34" charset="0"/>
            </a:rPr>
            <a:t>Data Visualization using bar graph.</a:t>
          </a:r>
          <a:endParaRPr lang="en-IN" sz="1600" b="0" dirty="0">
            <a:latin typeface="Calibri" panose="020F0502020204030204" pitchFamily="34" charset="0"/>
            <a:cs typeface="Calibri" panose="020F0502020204030204" pitchFamily="34" charset="0"/>
          </a:endParaRPr>
        </a:p>
      </dgm:t>
    </dgm:pt>
    <dgm:pt modelId="{DF81DB0D-FFEA-4B27-9BD4-BA72BD1DB9B4}" type="parTrans" cxnId="{2DBE430E-2963-43C0-92A8-26F4300E30AA}">
      <dgm:prSet/>
      <dgm:spPr/>
      <dgm:t>
        <a:bodyPr/>
        <a:lstStyle/>
        <a:p>
          <a:endParaRPr lang="en-IN"/>
        </a:p>
      </dgm:t>
    </dgm:pt>
    <dgm:pt modelId="{8221EF8E-3560-4FD5-8433-35EFCD613C3D}" type="sibTrans" cxnId="{2DBE430E-2963-43C0-92A8-26F4300E30AA}">
      <dgm:prSet/>
      <dgm:spPr/>
      <dgm:t>
        <a:bodyPr/>
        <a:lstStyle/>
        <a:p>
          <a:endParaRPr lang="en-IN"/>
        </a:p>
      </dgm:t>
    </dgm:pt>
    <dgm:pt modelId="{92C9E9FD-4286-4B30-BB77-0D66E22C5FEC}">
      <dgm:prSet phldrT="[Text]"/>
      <dgm:spPr>
        <a:solidFill>
          <a:schemeClr val="tx1"/>
        </a:solidFill>
      </dgm:spPr>
      <dgm:t>
        <a:bodyPr/>
        <a:lstStyle/>
        <a:p>
          <a:r>
            <a:rPr lang="en-IN" baseline="0" dirty="0">
              <a:solidFill>
                <a:schemeClr val="bg1"/>
              </a:solidFill>
            </a:rPr>
            <a:t>3</a:t>
          </a:r>
        </a:p>
      </dgm:t>
    </dgm:pt>
    <dgm:pt modelId="{186BD614-2805-44C9-9E33-A3DCE88C3F3E}" type="parTrans" cxnId="{653181D8-62F5-44DC-BBBD-12C45FD536E0}">
      <dgm:prSet/>
      <dgm:spPr/>
      <dgm:t>
        <a:bodyPr/>
        <a:lstStyle/>
        <a:p>
          <a:endParaRPr lang="en-IN"/>
        </a:p>
      </dgm:t>
    </dgm:pt>
    <dgm:pt modelId="{6BC89520-C78B-4232-B6C1-FDE98C75FD1D}" type="sibTrans" cxnId="{653181D8-62F5-44DC-BBBD-12C45FD536E0}">
      <dgm:prSet/>
      <dgm:spPr/>
      <dgm:t>
        <a:bodyPr/>
        <a:lstStyle/>
        <a:p>
          <a:endParaRPr lang="en-IN"/>
        </a:p>
      </dgm:t>
    </dgm:pt>
    <dgm:pt modelId="{CCE574D7-C5BF-45D1-9847-B6EACA0A5A57}">
      <dgm:prSet phldrT="[Text]" custT="1"/>
      <dgm:spPr/>
      <dgm:t>
        <a:bodyPr/>
        <a:lstStyle/>
        <a:p>
          <a:r>
            <a:rPr lang="en-IN" sz="1600" b="0" i="0" dirty="0">
              <a:latin typeface="Calibri" panose="020F0502020204030204" pitchFamily="34" charset="0"/>
              <a:cs typeface="Calibri" panose="020F0502020204030204" pitchFamily="34" charset="0"/>
            </a:rPr>
            <a:t>Encoding the data.</a:t>
          </a:r>
          <a:endParaRPr lang="en-IN" sz="1600" b="0" dirty="0">
            <a:latin typeface="Calibri" panose="020F0502020204030204" pitchFamily="34" charset="0"/>
            <a:cs typeface="Calibri" panose="020F0502020204030204" pitchFamily="34" charset="0"/>
          </a:endParaRPr>
        </a:p>
      </dgm:t>
    </dgm:pt>
    <dgm:pt modelId="{FFB2CA69-64C7-41FF-AE09-0AC75BB4DEFE}" type="parTrans" cxnId="{DE33AAE8-BD6D-487A-93CC-81B29A1EE17F}">
      <dgm:prSet/>
      <dgm:spPr/>
      <dgm:t>
        <a:bodyPr/>
        <a:lstStyle/>
        <a:p>
          <a:endParaRPr lang="en-IN"/>
        </a:p>
      </dgm:t>
    </dgm:pt>
    <dgm:pt modelId="{2B0EF0F4-3B05-4221-B448-8A2A3262BB7D}" type="sibTrans" cxnId="{DE33AAE8-BD6D-487A-93CC-81B29A1EE17F}">
      <dgm:prSet/>
      <dgm:spPr/>
      <dgm:t>
        <a:bodyPr/>
        <a:lstStyle/>
        <a:p>
          <a:endParaRPr lang="en-IN"/>
        </a:p>
      </dgm:t>
    </dgm:pt>
    <dgm:pt modelId="{C8FACECE-8E35-4B19-9349-3E32EA870AE5}">
      <dgm:prSet phldrT="[Text]" custT="1"/>
      <dgm:spPr/>
      <dgm:t>
        <a:bodyPr/>
        <a:lstStyle/>
        <a:p>
          <a:r>
            <a:rPr lang="en-IN" sz="1600" b="0" i="0" dirty="0">
              <a:latin typeface="Calibri" panose="020F0502020204030204" pitchFamily="34" charset="0"/>
              <a:cs typeface="Calibri" panose="020F0502020204030204" pitchFamily="34" charset="0"/>
            </a:rPr>
            <a:t>Checking Outliers and  Skewness.</a:t>
          </a:r>
          <a:endParaRPr lang="en-IN" sz="1600" b="0" dirty="0">
            <a:latin typeface="Calibri" panose="020F0502020204030204" pitchFamily="34" charset="0"/>
            <a:cs typeface="Calibri" panose="020F0502020204030204" pitchFamily="34" charset="0"/>
          </a:endParaRPr>
        </a:p>
      </dgm:t>
    </dgm:pt>
    <dgm:pt modelId="{3237188B-70FA-4ACB-81CC-BA2400F4145E}" type="parTrans" cxnId="{7916BCA2-5484-41CF-ABA9-AF4A8F7964C2}">
      <dgm:prSet/>
      <dgm:spPr/>
      <dgm:t>
        <a:bodyPr/>
        <a:lstStyle/>
        <a:p>
          <a:endParaRPr lang="en-IN"/>
        </a:p>
      </dgm:t>
    </dgm:pt>
    <dgm:pt modelId="{A6515E31-E1FE-47DE-9100-D8CE11EF35DC}" type="sibTrans" cxnId="{7916BCA2-5484-41CF-ABA9-AF4A8F7964C2}">
      <dgm:prSet/>
      <dgm:spPr/>
      <dgm:t>
        <a:bodyPr/>
        <a:lstStyle/>
        <a:p>
          <a:endParaRPr lang="en-IN"/>
        </a:p>
      </dgm:t>
    </dgm:pt>
    <dgm:pt modelId="{EF644E85-0D44-4129-B18C-B6A33AE15858}">
      <dgm:prSet phldrT="[Text]" custT="1"/>
      <dgm:spPr/>
      <dgm:t>
        <a:bodyPr/>
        <a:lstStyle/>
        <a:p>
          <a:r>
            <a:rPr lang="en-IN" sz="1600" b="0" dirty="0">
              <a:latin typeface="Calibri" panose="020F0502020204030204" pitchFamily="34" charset="0"/>
              <a:cs typeface="Calibri" panose="020F0502020204030204" pitchFamily="34" charset="0"/>
            </a:rPr>
            <a:t>getting the data dimension - (1659, 9)</a:t>
          </a:r>
        </a:p>
      </dgm:t>
    </dgm:pt>
    <dgm:pt modelId="{1858C29C-8367-43BF-AA68-82B6801C73AD}" type="parTrans" cxnId="{8AC90417-F342-4499-9801-FB50370D8EA8}">
      <dgm:prSet/>
      <dgm:spPr/>
      <dgm:t>
        <a:bodyPr/>
        <a:lstStyle/>
        <a:p>
          <a:endParaRPr lang="en-IN"/>
        </a:p>
      </dgm:t>
    </dgm:pt>
    <dgm:pt modelId="{7183C8C0-ECFB-4771-9C8B-AE46FC268644}" type="sibTrans" cxnId="{8AC90417-F342-4499-9801-FB50370D8EA8}">
      <dgm:prSet/>
      <dgm:spPr/>
      <dgm:t>
        <a:bodyPr/>
        <a:lstStyle/>
        <a:p>
          <a:endParaRPr lang="en-IN"/>
        </a:p>
      </dgm:t>
    </dgm:pt>
    <dgm:pt modelId="{9B3B15FE-BEDB-436D-BBF3-73D36B547744}">
      <dgm:prSet phldrT="[Text]" custT="1"/>
      <dgm:spPr/>
      <dgm:t>
        <a:bodyPr/>
        <a:lstStyle/>
        <a:p>
          <a:r>
            <a:rPr lang="en-US" sz="1600" b="0" dirty="0">
              <a:latin typeface="Calibri" panose="020F0502020204030204" pitchFamily="34" charset="0"/>
              <a:cs typeface="Calibri" panose="020F0502020204030204" pitchFamily="34" charset="0"/>
            </a:rPr>
            <a:t>Data type of each column of the data frame is given below.</a:t>
          </a:r>
          <a:endParaRPr lang="en-IN" sz="1600" b="0" dirty="0">
            <a:latin typeface="Calibri" panose="020F0502020204030204" pitchFamily="34" charset="0"/>
            <a:cs typeface="Calibri" panose="020F0502020204030204" pitchFamily="34" charset="0"/>
          </a:endParaRPr>
        </a:p>
      </dgm:t>
    </dgm:pt>
    <dgm:pt modelId="{1E3C0AF8-235E-4B1A-86CD-837A437D2F32}" type="parTrans" cxnId="{F71AE6CC-335A-4234-9BBA-6C93C17FDBAB}">
      <dgm:prSet/>
      <dgm:spPr/>
      <dgm:t>
        <a:bodyPr/>
        <a:lstStyle/>
        <a:p>
          <a:endParaRPr lang="en-IN"/>
        </a:p>
      </dgm:t>
    </dgm:pt>
    <dgm:pt modelId="{6D7B566B-889D-45DF-A294-CEF9AE5129F7}" type="sibTrans" cxnId="{F71AE6CC-335A-4234-9BBA-6C93C17FDBAB}">
      <dgm:prSet/>
      <dgm:spPr/>
      <dgm:t>
        <a:bodyPr/>
        <a:lstStyle/>
        <a:p>
          <a:endParaRPr lang="en-IN"/>
        </a:p>
      </dgm:t>
    </dgm:pt>
    <dgm:pt modelId="{BDE38549-4F49-49FC-B0CA-F4096C4E5401}">
      <dgm:prSet phldrT="[Text]" custT="1"/>
      <dgm:spPr/>
      <dgm:t>
        <a:bodyPr/>
        <a:lstStyle/>
        <a:p>
          <a:r>
            <a:rPr lang="en-US" sz="1600" b="0" i="0" dirty="0">
              <a:latin typeface="Calibri" panose="020F0502020204030204" pitchFamily="34" charset="0"/>
              <a:cs typeface="Calibri" panose="020F0502020204030204" pitchFamily="34" charset="0"/>
            </a:rPr>
            <a:t>Getting the value counts of each column of the data frame.</a:t>
          </a:r>
          <a:endParaRPr lang="en-IN" sz="1600" b="0" dirty="0">
            <a:latin typeface="Calibri" panose="020F0502020204030204" pitchFamily="34" charset="0"/>
            <a:cs typeface="Calibri" panose="020F0502020204030204" pitchFamily="34" charset="0"/>
          </a:endParaRPr>
        </a:p>
      </dgm:t>
    </dgm:pt>
    <dgm:pt modelId="{1CFBBA1A-A22B-4A19-ABED-AE6886A975A5}" type="parTrans" cxnId="{7A3105F3-B6ED-4FCB-9E81-793157F10163}">
      <dgm:prSet/>
      <dgm:spPr/>
      <dgm:t>
        <a:bodyPr/>
        <a:lstStyle/>
        <a:p>
          <a:endParaRPr lang="en-IN"/>
        </a:p>
      </dgm:t>
    </dgm:pt>
    <dgm:pt modelId="{09358072-4571-4ECC-B36D-363785DBF230}" type="sibTrans" cxnId="{7A3105F3-B6ED-4FCB-9E81-793157F10163}">
      <dgm:prSet/>
      <dgm:spPr/>
      <dgm:t>
        <a:bodyPr/>
        <a:lstStyle/>
        <a:p>
          <a:endParaRPr lang="en-IN"/>
        </a:p>
      </dgm:t>
    </dgm:pt>
    <dgm:pt modelId="{219C6CBB-EE85-4DF3-9263-59C9BCF5DD7B}">
      <dgm:prSet phldrT="[Text]" custT="1"/>
      <dgm:spPr/>
      <dgm:t>
        <a:bodyPr/>
        <a:lstStyle/>
        <a:p>
          <a:r>
            <a:rPr lang="en-IN" sz="1600" b="0" i="0" dirty="0">
              <a:latin typeface="Calibri" panose="020F0502020204030204" pitchFamily="34" charset="0"/>
              <a:cs typeface="Calibri" panose="020F0502020204030204" pitchFamily="34" charset="0"/>
            </a:rPr>
            <a:t>Describing the dataset.</a:t>
          </a:r>
          <a:endParaRPr lang="en-IN" sz="1600" b="0" dirty="0">
            <a:latin typeface="Calibri" panose="020F0502020204030204" pitchFamily="34" charset="0"/>
            <a:cs typeface="Calibri" panose="020F0502020204030204" pitchFamily="34" charset="0"/>
          </a:endParaRPr>
        </a:p>
      </dgm:t>
    </dgm:pt>
    <dgm:pt modelId="{23E5F146-CE08-442E-B104-F78C4D64362F}" type="parTrans" cxnId="{8CF298DD-28EE-4436-90D4-92A1C7C5455F}">
      <dgm:prSet/>
      <dgm:spPr/>
      <dgm:t>
        <a:bodyPr/>
        <a:lstStyle/>
        <a:p>
          <a:endParaRPr lang="en-IN"/>
        </a:p>
      </dgm:t>
    </dgm:pt>
    <dgm:pt modelId="{C6CDA3CB-00F3-4206-8799-63A06DC1DD8E}" type="sibTrans" cxnId="{8CF298DD-28EE-4436-90D4-92A1C7C5455F}">
      <dgm:prSet/>
      <dgm:spPr/>
      <dgm:t>
        <a:bodyPr/>
        <a:lstStyle/>
        <a:p>
          <a:endParaRPr lang="en-IN"/>
        </a:p>
      </dgm:t>
    </dgm:pt>
    <dgm:pt modelId="{D5649B9D-2EB9-45A2-B905-D09649A4A5AB}">
      <dgm:prSet phldrT="[Text]" custT="1"/>
      <dgm:spPr/>
      <dgm:t>
        <a:bodyPr/>
        <a:lstStyle/>
        <a:p>
          <a:r>
            <a:rPr lang="en-IN" sz="1600" b="0" i="0" dirty="0">
              <a:latin typeface="Calibri" panose="020F0502020204030204" pitchFamily="34" charset="0"/>
              <a:cs typeface="Calibri" panose="020F0502020204030204" pitchFamily="34" charset="0"/>
            </a:rPr>
            <a:t>Checking the correlation.</a:t>
          </a:r>
          <a:endParaRPr lang="en-IN" sz="1600" b="0" dirty="0">
            <a:latin typeface="Calibri" panose="020F0502020204030204" pitchFamily="34" charset="0"/>
            <a:cs typeface="Calibri" panose="020F0502020204030204" pitchFamily="34" charset="0"/>
          </a:endParaRPr>
        </a:p>
      </dgm:t>
    </dgm:pt>
    <dgm:pt modelId="{387A622A-9147-42EC-8B87-25FE89702884}" type="parTrans" cxnId="{7439B068-B41B-4A69-9914-150B22B524BF}">
      <dgm:prSet/>
      <dgm:spPr/>
      <dgm:t>
        <a:bodyPr/>
        <a:lstStyle/>
        <a:p>
          <a:endParaRPr lang="en-IN"/>
        </a:p>
      </dgm:t>
    </dgm:pt>
    <dgm:pt modelId="{B01C756F-3C35-4E19-AF73-DFF20F5D20E8}" type="sibTrans" cxnId="{7439B068-B41B-4A69-9914-150B22B524BF}">
      <dgm:prSet/>
      <dgm:spPr/>
      <dgm:t>
        <a:bodyPr/>
        <a:lstStyle/>
        <a:p>
          <a:endParaRPr lang="en-IN"/>
        </a:p>
      </dgm:t>
    </dgm:pt>
    <dgm:pt modelId="{865200BF-F6E6-45C9-B1F8-342283578A52}">
      <dgm:prSet phldrT="[Text]" custT="1"/>
      <dgm:spPr/>
      <dgm:t>
        <a:bodyPr/>
        <a:lstStyle/>
        <a:p>
          <a:r>
            <a:rPr lang="en-IN" sz="1600" b="0" i="0" dirty="0">
              <a:latin typeface="Calibri" panose="020F0502020204030204" pitchFamily="34" charset="0"/>
              <a:cs typeface="Calibri" panose="020F0502020204030204" pitchFamily="34" charset="0"/>
            </a:rPr>
            <a:t>Feature Selection Process.</a:t>
          </a:r>
          <a:endParaRPr lang="en-IN" sz="1600" b="0" dirty="0">
            <a:latin typeface="Calibri" panose="020F0502020204030204" pitchFamily="34" charset="0"/>
            <a:cs typeface="Calibri" panose="020F0502020204030204" pitchFamily="34" charset="0"/>
          </a:endParaRPr>
        </a:p>
      </dgm:t>
    </dgm:pt>
    <dgm:pt modelId="{36211664-46A8-41B2-9874-26054F364780}" type="parTrans" cxnId="{F5BF5CC7-7C7E-46A4-A4B5-13FEF9FEF362}">
      <dgm:prSet/>
      <dgm:spPr/>
      <dgm:t>
        <a:bodyPr/>
        <a:lstStyle/>
        <a:p>
          <a:endParaRPr lang="en-IN"/>
        </a:p>
      </dgm:t>
    </dgm:pt>
    <dgm:pt modelId="{CC27A05D-4D49-448B-95D8-ED9CBFD91CF6}" type="sibTrans" cxnId="{F5BF5CC7-7C7E-46A4-A4B5-13FEF9FEF362}">
      <dgm:prSet/>
      <dgm:spPr/>
      <dgm:t>
        <a:bodyPr/>
        <a:lstStyle/>
        <a:p>
          <a:endParaRPr lang="en-IN"/>
        </a:p>
      </dgm:t>
    </dgm:pt>
    <dgm:pt modelId="{5F69F4B7-03E2-43AC-8886-44B3C743E4DC}">
      <dgm:prSet phldrT="[Text]" custT="1"/>
      <dgm:spPr/>
      <dgm:t>
        <a:bodyPr/>
        <a:lstStyle/>
        <a:p>
          <a:r>
            <a:rPr lang="en-IN" sz="1600" b="0" i="0" dirty="0">
              <a:latin typeface="Calibri" panose="020F0502020204030204" pitchFamily="34" charset="0"/>
              <a:cs typeface="Calibri" panose="020F0502020204030204" pitchFamily="34" charset="0"/>
            </a:rPr>
            <a:t>Creating a Desired model</a:t>
          </a:r>
          <a:r>
            <a:rPr lang="en-IN" sz="1600" b="1" i="0" dirty="0">
              <a:latin typeface="Calibri" panose="020F0502020204030204" pitchFamily="34" charset="0"/>
              <a:cs typeface="Calibri" panose="020F0502020204030204" pitchFamily="34" charset="0"/>
            </a:rPr>
            <a:t>.</a:t>
          </a:r>
          <a:endParaRPr lang="en-IN" sz="1600" dirty="0">
            <a:latin typeface="Calibri" panose="020F0502020204030204" pitchFamily="34" charset="0"/>
            <a:cs typeface="Calibri" panose="020F0502020204030204" pitchFamily="34" charset="0"/>
          </a:endParaRPr>
        </a:p>
      </dgm:t>
    </dgm:pt>
    <dgm:pt modelId="{F1C3CD76-1216-45D9-A600-AD3E66F929B6}" type="parTrans" cxnId="{80B329F9-C1C4-4F19-94E6-97508B5E8BBC}">
      <dgm:prSet/>
      <dgm:spPr/>
      <dgm:t>
        <a:bodyPr/>
        <a:lstStyle/>
        <a:p>
          <a:endParaRPr lang="en-IN"/>
        </a:p>
      </dgm:t>
    </dgm:pt>
    <dgm:pt modelId="{DF4627D7-D7EB-4C53-ADDF-2C0AA183119C}" type="sibTrans" cxnId="{80B329F9-C1C4-4F19-94E6-97508B5E8BBC}">
      <dgm:prSet/>
      <dgm:spPr/>
      <dgm:t>
        <a:bodyPr/>
        <a:lstStyle/>
        <a:p>
          <a:endParaRPr lang="en-IN"/>
        </a:p>
      </dgm:t>
    </dgm:pt>
    <dgm:pt modelId="{C1DE0BA6-9576-415F-8E89-D1A45E777999}" type="pres">
      <dgm:prSet presAssocID="{24BCCD44-D90F-479B-B3BE-CC7DCF74BF19}" presName="linearFlow" presStyleCnt="0">
        <dgm:presLayoutVars>
          <dgm:dir/>
          <dgm:animLvl val="lvl"/>
          <dgm:resizeHandles val="exact"/>
        </dgm:presLayoutVars>
      </dgm:prSet>
      <dgm:spPr/>
    </dgm:pt>
    <dgm:pt modelId="{ECA38261-DC06-4EB3-83A7-A8A79331034E}" type="pres">
      <dgm:prSet presAssocID="{5FA7A63B-4514-4F0E-A039-2AC9F8C26ED5}" presName="composite" presStyleCnt="0"/>
      <dgm:spPr/>
    </dgm:pt>
    <dgm:pt modelId="{C34D5C9E-A744-4D26-A9BD-26D916482DAA}" type="pres">
      <dgm:prSet presAssocID="{5FA7A63B-4514-4F0E-A039-2AC9F8C26ED5}" presName="parentText" presStyleLbl="alignNode1" presStyleIdx="0" presStyleCnt="3" custLinFactNeighborX="33" custLinFactNeighborY="-4660">
        <dgm:presLayoutVars>
          <dgm:chMax val="1"/>
          <dgm:bulletEnabled val="1"/>
        </dgm:presLayoutVars>
      </dgm:prSet>
      <dgm:spPr/>
    </dgm:pt>
    <dgm:pt modelId="{FB4C2AD1-DBB1-4796-80E0-22DB2F176789}" type="pres">
      <dgm:prSet presAssocID="{5FA7A63B-4514-4F0E-A039-2AC9F8C26ED5}" presName="descendantText" presStyleLbl="alignAcc1" presStyleIdx="0" presStyleCnt="3" custScaleY="134918" custLinFactNeighborX="0">
        <dgm:presLayoutVars>
          <dgm:bulletEnabled val="1"/>
        </dgm:presLayoutVars>
      </dgm:prSet>
      <dgm:spPr/>
    </dgm:pt>
    <dgm:pt modelId="{999F1A5B-2706-4703-818B-E3733950BCA4}" type="pres">
      <dgm:prSet presAssocID="{AD27DF3F-D45A-40AF-BCF3-A6576C95D20C}" presName="sp" presStyleCnt="0"/>
      <dgm:spPr/>
    </dgm:pt>
    <dgm:pt modelId="{8462FD79-AE00-4D2A-B719-2733C6AEB72D}" type="pres">
      <dgm:prSet presAssocID="{B10CF198-3FB8-4408-B0C8-1A69980D6E4E}" presName="composite" presStyleCnt="0"/>
      <dgm:spPr/>
    </dgm:pt>
    <dgm:pt modelId="{741713DA-F7AE-41EB-B29E-5B0598CDEC9D}" type="pres">
      <dgm:prSet presAssocID="{B10CF198-3FB8-4408-B0C8-1A69980D6E4E}" presName="parentText" presStyleLbl="alignNode1" presStyleIdx="1" presStyleCnt="3">
        <dgm:presLayoutVars>
          <dgm:chMax val="1"/>
          <dgm:bulletEnabled val="1"/>
        </dgm:presLayoutVars>
      </dgm:prSet>
      <dgm:spPr/>
    </dgm:pt>
    <dgm:pt modelId="{081A2669-8FBC-4AF9-A076-D1A734DC9A1B}" type="pres">
      <dgm:prSet presAssocID="{B10CF198-3FB8-4408-B0C8-1A69980D6E4E}" presName="descendantText" presStyleLbl="alignAcc1" presStyleIdx="1" presStyleCnt="3" custScaleY="139506" custLinFactNeighborX="0">
        <dgm:presLayoutVars>
          <dgm:bulletEnabled val="1"/>
        </dgm:presLayoutVars>
      </dgm:prSet>
      <dgm:spPr/>
    </dgm:pt>
    <dgm:pt modelId="{6683BE81-B2AB-4CA4-8076-497DB9910FB1}" type="pres">
      <dgm:prSet presAssocID="{DEF66051-54F5-4D6E-925F-F7CC328C46F3}" presName="sp" presStyleCnt="0"/>
      <dgm:spPr/>
    </dgm:pt>
    <dgm:pt modelId="{2707B5FE-435C-4E35-B5EC-5DD64DBE47A1}" type="pres">
      <dgm:prSet presAssocID="{92C9E9FD-4286-4B30-BB77-0D66E22C5FEC}" presName="composite" presStyleCnt="0"/>
      <dgm:spPr/>
    </dgm:pt>
    <dgm:pt modelId="{DA2C0638-C675-4BD4-8429-36DAF624E5D1}" type="pres">
      <dgm:prSet presAssocID="{92C9E9FD-4286-4B30-BB77-0D66E22C5FEC}" presName="parentText" presStyleLbl="alignNode1" presStyleIdx="2" presStyleCnt="3">
        <dgm:presLayoutVars>
          <dgm:chMax val="1"/>
          <dgm:bulletEnabled val="1"/>
        </dgm:presLayoutVars>
      </dgm:prSet>
      <dgm:spPr/>
    </dgm:pt>
    <dgm:pt modelId="{BB539C2D-9136-48E8-8566-2D78EB16E88E}" type="pres">
      <dgm:prSet presAssocID="{92C9E9FD-4286-4B30-BB77-0D66E22C5FEC}" presName="descendantText" presStyleLbl="alignAcc1" presStyleIdx="2" presStyleCnt="3" custScaleY="162586">
        <dgm:presLayoutVars>
          <dgm:bulletEnabled val="1"/>
        </dgm:presLayoutVars>
      </dgm:prSet>
      <dgm:spPr/>
    </dgm:pt>
  </dgm:ptLst>
  <dgm:cxnLst>
    <dgm:cxn modelId="{23B3C306-D7BB-45BC-B7B2-44544F69CCB2}" type="presOf" srcId="{92C9E9FD-4286-4B30-BB77-0D66E22C5FEC}" destId="{DA2C0638-C675-4BD4-8429-36DAF624E5D1}" srcOrd="0" destOrd="0" presId="urn:microsoft.com/office/officeart/2005/8/layout/chevron2"/>
    <dgm:cxn modelId="{A4EDBE07-FCF6-4973-91AA-D8CDFC433343}" type="presOf" srcId="{24BCCD44-D90F-479B-B3BE-CC7DCF74BF19}" destId="{C1DE0BA6-9576-415F-8E89-D1A45E777999}" srcOrd="0" destOrd="0" presId="urn:microsoft.com/office/officeart/2005/8/layout/chevron2"/>
    <dgm:cxn modelId="{2DBE430E-2963-43C0-92A8-26F4300E30AA}" srcId="{B10CF198-3FB8-4408-B0C8-1A69980D6E4E}" destId="{56E3FA65-9269-4E20-B93D-4E294AB8D7B4}" srcOrd="1" destOrd="0" parTransId="{DF81DB0D-FFEA-4B27-9BD4-BA72BD1DB9B4}" sibTransId="{8221EF8E-3560-4FD5-8433-35EFCD613C3D}"/>
    <dgm:cxn modelId="{E61DA710-D66D-4AD0-A45B-ADA5755A4794}" type="presOf" srcId="{9B3B15FE-BEDB-436D-BBF3-73D36B547744}" destId="{FB4C2AD1-DBB1-4796-80E0-22DB2F176789}" srcOrd="0" destOrd="3" presId="urn:microsoft.com/office/officeart/2005/8/layout/chevron2"/>
    <dgm:cxn modelId="{8AC90417-F342-4499-9801-FB50370D8EA8}" srcId="{5FA7A63B-4514-4F0E-A039-2AC9F8C26ED5}" destId="{EF644E85-0D44-4129-B18C-B6A33AE15858}" srcOrd="2" destOrd="0" parTransId="{1858C29C-8367-43BF-AA68-82B6801C73AD}" sibTransId="{7183C8C0-ECFB-4771-9C8B-AE46FC268644}"/>
    <dgm:cxn modelId="{84CC6B20-5E1F-4FDE-977F-043B08BA5B0D}" type="presOf" srcId="{1EB68A84-DB4A-4D49-AC6E-23A77CAF4D9E}" destId="{081A2669-8FBC-4AF9-A076-D1A734DC9A1B}" srcOrd="0" destOrd="0" presId="urn:microsoft.com/office/officeart/2005/8/layout/chevron2"/>
    <dgm:cxn modelId="{D96F0D21-1C3D-45F6-91F7-545BEC4469CF}" type="presOf" srcId="{219C6CBB-EE85-4DF3-9263-59C9BCF5DD7B}" destId="{081A2669-8FBC-4AF9-A076-D1A734DC9A1B}" srcOrd="0" destOrd="3" presId="urn:microsoft.com/office/officeart/2005/8/layout/chevron2"/>
    <dgm:cxn modelId="{5AD4F12F-DC82-49E2-AB9F-08910CD511CB}" type="presOf" srcId="{CCE574D7-C5BF-45D1-9847-B6EACA0A5A57}" destId="{BB539C2D-9136-48E8-8566-2D78EB16E88E}" srcOrd="0" destOrd="0" presId="urn:microsoft.com/office/officeart/2005/8/layout/chevron2"/>
    <dgm:cxn modelId="{60793434-5EF6-4DFC-92F8-43BA8F419DC4}" type="presOf" srcId="{0028813C-5613-4A3A-A58A-129D3BA259AB}" destId="{FB4C2AD1-DBB1-4796-80E0-22DB2F176789}" srcOrd="0" destOrd="1" presId="urn:microsoft.com/office/officeart/2005/8/layout/chevron2"/>
    <dgm:cxn modelId="{8FF01845-9F32-45D8-A373-C8B8E649011D}" srcId="{24BCCD44-D90F-479B-B3BE-CC7DCF74BF19}" destId="{B10CF198-3FB8-4408-B0C8-1A69980D6E4E}" srcOrd="1" destOrd="0" parTransId="{CBCA5527-0BB1-4E8B-BD91-7BDC4ED354B7}" sibTransId="{DEF66051-54F5-4D6E-925F-F7CC328C46F3}"/>
    <dgm:cxn modelId="{7439B068-B41B-4A69-9914-150B22B524BF}" srcId="{92C9E9FD-4286-4B30-BB77-0D66E22C5FEC}" destId="{D5649B9D-2EB9-45A2-B905-D09649A4A5AB}" srcOrd="1" destOrd="0" parTransId="{387A622A-9147-42EC-8B87-25FE89702884}" sibTransId="{B01C756F-3C35-4E19-AF73-DFF20F5D20E8}"/>
    <dgm:cxn modelId="{7612294D-BF3A-46E8-B838-584E804D82E6}" type="presOf" srcId="{9142065F-0022-4B3A-A9D8-D13B502B4CC2}" destId="{FB4C2AD1-DBB1-4796-80E0-22DB2F176789}" srcOrd="0" destOrd="0" presId="urn:microsoft.com/office/officeart/2005/8/layout/chevron2"/>
    <dgm:cxn modelId="{C19E6B71-36FF-4906-B791-48F632BB99ED}" srcId="{B10CF198-3FB8-4408-B0C8-1A69980D6E4E}" destId="{1EB68A84-DB4A-4D49-AC6E-23A77CAF4D9E}" srcOrd="0" destOrd="0" parTransId="{0F3C6DC2-24E2-48C8-BD85-0B06D4F02A2F}" sibTransId="{74C77CB2-20BE-4C56-A53E-644856A8E3A7}"/>
    <dgm:cxn modelId="{5AD60A58-2571-4318-A189-001957D97AA1}" type="presOf" srcId="{D5649B9D-2EB9-45A2-B905-D09649A4A5AB}" destId="{BB539C2D-9136-48E8-8566-2D78EB16E88E}" srcOrd="0" destOrd="1" presId="urn:microsoft.com/office/officeart/2005/8/layout/chevron2"/>
    <dgm:cxn modelId="{1559127B-11E2-4B7F-BEBC-EC84E97C58C2}" type="presOf" srcId="{BDE38549-4F49-49FC-B0CA-F4096C4E5401}" destId="{081A2669-8FBC-4AF9-A076-D1A734DC9A1B}" srcOrd="0" destOrd="2" presId="urn:microsoft.com/office/officeart/2005/8/layout/chevron2"/>
    <dgm:cxn modelId="{DEA1CE7B-DDA2-4EE6-B7E2-97CCDB12A231}" type="presOf" srcId="{5F69F4B7-03E2-43AC-8886-44B3C743E4DC}" destId="{BB539C2D-9136-48E8-8566-2D78EB16E88E}" srcOrd="0" destOrd="4" presId="urn:microsoft.com/office/officeart/2005/8/layout/chevron2"/>
    <dgm:cxn modelId="{B8F0F382-BD40-4916-AB55-4890166B2526}" type="presOf" srcId="{5FA7A63B-4514-4F0E-A039-2AC9F8C26ED5}" destId="{C34D5C9E-A744-4D26-A9BD-26D916482DAA}" srcOrd="0" destOrd="0" presId="urn:microsoft.com/office/officeart/2005/8/layout/chevron2"/>
    <dgm:cxn modelId="{1F61478E-2E2D-4940-BC88-5403C51B4032}" type="presOf" srcId="{56E3FA65-9269-4E20-B93D-4E294AB8D7B4}" destId="{081A2669-8FBC-4AF9-A076-D1A734DC9A1B}" srcOrd="0" destOrd="1" presId="urn:microsoft.com/office/officeart/2005/8/layout/chevron2"/>
    <dgm:cxn modelId="{78B0AEA0-8119-4D24-9B80-9E61FF6E0D67}" srcId="{24BCCD44-D90F-479B-B3BE-CC7DCF74BF19}" destId="{5FA7A63B-4514-4F0E-A039-2AC9F8C26ED5}" srcOrd="0" destOrd="0" parTransId="{9A20D7AB-BACF-4EFA-884E-79741EDAF395}" sibTransId="{AD27DF3F-D45A-40AF-BCF3-A6576C95D20C}"/>
    <dgm:cxn modelId="{7916BCA2-5484-41CF-ABA9-AF4A8F7964C2}" srcId="{92C9E9FD-4286-4B30-BB77-0D66E22C5FEC}" destId="{C8FACECE-8E35-4B19-9349-3E32EA870AE5}" srcOrd="2" destOrd="0" parTransId="{3237188B-70FA-4ACB-81CC-BA2400F4145E}" sibTransId="{A6515E31-E1FE-47DE-9100-D8CE11EF35DC}"/>
    <dgm:cxn modelId="{37E562A3-8E81-4C58-9BCE-45897C1FEE8E}" type="presOf" srcId="{EF644E85-0D44-4129-B18C-B6A33AE15858}" destId="{FB4C2AD1-DBB1-4796-80E0-22DB2F176789}" srcOrd="0" destOrd="2" presId="urn:microsoft.com/office/officeart/2005/8/layout/chevron2"/>
    <dgm:cxn modelId="{5E3445AD-C830-4244-B20A-49D2374FCC06}" srcId="{5FA7A63B-4514-4F0E-A039-2AC9F8C26ED5}" destId="{0028813C-5613-4A3A-A58A-129D3BA259AB}" srcOrd="1" destOrd="0" parTransId="{FB985012-3591-4DFC-A2FE-6B874383C46F}" sibTransId="{027C3773-6685-4A64-8683-E93E2B712035}"/>
    <dgm:cxn modelId="{F574D9BB-722A-45D5-9954-3B1771965CCB}" type="presOf" srcId="{B10CF198-3FB8-4408-B0C8-1A69980D6E4E}" destId="{741713DA-F7AE-41EB-B29E-5B0598CDEC9D}" srcOrd="0" destOrd="0" presId="urn:microsoft.com/office/officeart/2005/8/layout/chevron2"/>
    <dgm:cxn modelId="{F5BF5CC7-7C7E-46A4-A4B5-13FEF9FEF362}" srcId="{92C9E9FD-4286-4B30-BB77-0D66E22C5FEC}" destId="{865200BF-F6E6-45C9-B1F8-342283578A52}" srcOrd="3" destOrd="0" parTransId="{36211664-46A8-41B2-9874-26054F364780}" sibTransId="{CC27A05D-4D49-448B-95D8-ED9CBFD91CF6}"/>
    <dgm:cxn modelId="{F71AE6CC-335A-4234-9BBA-6C93C17FDBAB}" srcId="{5FA7A63B-4514-4F0E-A039-2AC9F8C26ED5}" destId="{9B3B15FE-BEDB-436D-BBF3-73D36B547744}" srcOrd="3" destOrd="0" parTransId="{1E3C0AF8-235E-4B1A-86CD-837A437D2F32}" sibTransId="{6D7B566B-889D-45DF-A294-CEF9AE5129F7}"/>
    <dgm:cxn modelId="{653181D8-62F5-44DC-BBBD-12C45FD536E0}" srcId="{24BCCD44-D90F-479B-B3BE-CC7DCF74BF19}" destId="{92C9E9FD-4286-4B30-BB77-0D66E22C5FEC}" srcOrd="2" destOrd="0" parTransId="{186BD614-2805-44C9-9E33-A3DCE88C3F3E}" sibTransId="{6BC89520-C78B-4232-B6C1-FDE98C75FD1D}"/>
    <dgm:cxn modelId="{8CF298DD-28EE-4436-90D4-92A1C7C5455F}" srcId="{B10CF198-3FB8-4408-B0C8-1A69980D6E4E}" destId="{219C6CBB-EE85-4DF3-9263-59C9BCF5DD7B}" srcOrd="3" destOrd="0" parTransId="{23E5F146-CE08-442E-B104-F78C4D64362F}" sibTransId="{C6CDA3CB-00F3-4206-8799-63A06DC1DD8E}"/>
    <dgm:cxn modelId="{C4290EE5-A203-4B11-AAA8-760755DCB789}" srcId="{5FA7A63B-4514-4F0E-A039-2AC9F8C26ED5}" destId="{9142065F-0022-4B3A-A9D8-D13B502B4CC2}" srcOrd="0" destOrd="0" parTransId="{978BE529-AF61-4E31-80F0-EBA0F00C0805}" sibTransId="{12C74D7E-5564-4A17-83B7-3531AD61176F}"/>
    <dgm:cxn modelId="{DE33AAE8-BD6D-487A-93CC-81B29A1EE17F}" srcId="{92C9E9FD-4286-4B30-BB77-0D66E22C5FEC}" destId="{CCE574D7-C5BF-45D1-9847-B6EACA0A5A57}" srcOrd="0" destOrd="0" parTransId="{FFB2CA69-64C7-41FF-AE09-0AC75BB4DEFE}" sibTransId="{2B0EF0F4-3B05-4221-B448-8A2A3262BB7D}"/>
    <dgm:cxn modelId="{7A3105F3-B6ED-4FCB-9E81-793157F10163}" srcId="{B10CF198-3FB8-4408-B0C8-1A69980D6E4E}" destId="{BDE38549-4F49-49FC-B0CA-F4096C4E5401}" srcOrd="2" destOrd="0" parTransId="{1CFBBA1A-A22B-4A19-ABED-AE6886A975A5}" sibTransId="{09358072-4571-4ECC-B36D-363785DBF230}"/>
    <dgm:cxn modelId="{80B329F9-C1C4-4F19-94E6-97508B5E8BBC}" srcId="{92C9E9FD-4286-4B30-BB77-0D66E22C5FEC}" destId="{5F69F4B7-03E2-43AC-8886-44B3C743E4DC}" srcOrd="4" destOrd="0" parTransId="{F1C3CD76-1216-45D9-A600-AD3E66F929B6}" sibTransId="{DF4627D7-D7EB-4C53-ADDF-2C0AA183119C}"/>
    <dgm:cxn modelId="{BA9F30FB-4603-4105-8996-AD318B4B7651}" type="presOf" srcId="{865200BF-F6E6-45C9-B1F8-342283578A52}" destId="{BB539C2D-9136-48E8-8566-2D78EB16E88E}" srcOrd="0" destOrd="3" presId="urn:microsoft.com/office/officeart/2005/8/layout/chevron2"/>
    <dgm:cxn modelId="{B6A246FE-64A7-4A22-82B4-E4B331E3BF63}" type="presOf" srcId="{C8FACECE-8E35-4B19-9349-3E32EA870AE5}" destId="{BB539C2D-9136-48E8-8566-2D78EB16E88E}" srcOrd="0" destOrd="2" presId="urn:microsoft.com/office/officeart/2005/8/layout/chevron2"/>
    <dgm:cxn modelId="{28705CEC-65DB-460E-BA67-EBCA6DF06F45}" type="presParOf" srcId="{C1DE0BA6-9576-415F-8E89-D1A45E777999}" destId="{ECA38261-DC06-4EB3-83A7-A8A79331034E}" srcOrd="0" destOrd="0" presId="urn:microsoft.com/office/officeart/2005/8/layout/chevron2"/>
    <dgm:cxn modelId="{F1BCF9F6-9460-4199-BF73-C7DBE258818A}" type="presParOf" srcId="{ECA38261-DC06-4EB3-83A7-A8A79331034E}" destId="{C34D5C9E-A744-4D26-A9BD-26D916482DAA}" srcOrd="0" destOrd="0" presId="urn:microsoft.com/office/officeart/2005/8/layout/chevron2"/>
    <dgm:cxn modelId="{760C76C5-8369-48BC-9446-CDB348A00032}" type="presParOf" srcId="{ECA38261-DC06-4EB3-83A7-A8A79331034E}" destId="{FB4C2AD1-DBB1-4796-80E0-22DB2F176789}" srcOrd="1" destOrd="0" presId="urn:microsoft.com/office/officeart/2005/8/layout/chevron2"/>
    <dgm:cxn modelId="{39DB238D-D846-4F48-9B8F-43C19D4CFC60}" type="presParOf" srcId="{C1DE0BA6-9576-415F-8E89-D1A45E777999}" destId="{999F1A5B-2706-4703-818B-E3733950BCA4}" srcOrd="1" destOrd="0" presId="urn:microsoft.com/office/officeart/2005/8/layout/chevron2"/>
    <dgm:cxn modelId="{887A13D6-4381-4F09-84C6-6B0D77C472D1}" type="presParOf" srcId="{C1DE0BA6-9576-415F-8E89-D1A45E777999}" destId="{8462FD79-AE00-4D2A-B719-2733C6AEB72D}" srcOrd="2" destOrd="0" presId="urn:microsoft.com/office/officeart/2005/8/layout/chevron2"/>
    <dgm:cxn modelId="{41920CFD-C8B4-4569-9325-AB200BB728BC}" type="presParOf" srcId="{8462FD79-AE00-4D2A-B719-2733C6AEB72D}" destId="{741713DA-F7AE-41EB-B29E-5B0598CDEC9D}" srcOrd="0" destOrd="0" presId="urn:microsoft.com/office/officeart/2005/8/layout/chevron2"/>
    <dgm:cxn modelId="{63ED46EB-DFA5-4EAD-897F-423AFBFF4929}" type="presParOf" srcId="{8462FD79-AE00-4D2A-B719-2733C6AEB72D}" destId="{081A2669-8FBC-4AF9-A076-D1A734DC9A1B}" srcOrd="1" destOrd="0" presId="urn:microsoft.com/office/officeart/2005/8/layout/chevron2"/>
    <dgm:cxn modelId="{A43F8F7C-8400-4447-B88D-BDD42C4DD87C}" type="presParOf" srcId="{C1DE0BA6-9576-415F-8E89-D1A45E777999}" destId="{6683BE81-B2AB-4CA4-8076-497DB9910FB1}" srcOrd="3" destOrd="0" presId="urn:microsoft.com/office/officeart/2005/8/layout/chevron2"/>
    <dgm:cxn modelId="{EF511A8D-BE5E-47F3-9862-C9461614CD4A}" type="presParOf" srcId="{C1DE0BA6-9576-415F-8E89-D1A45E777999}" destId="{2707B5FE-435C-4E35-B5EC-5DD64DBE47A1}" srcOrd="4" destOrd="0" presId="urn:microsoft.com/office/officeart/2005/8/layout/chevron2"/>
    <dgm:cxn modelId="{67C77301-3E3A-4B67-8945-D937A1601FEB}" type="presParOf" srcId="{2707B5FE-435C-4E35-B5EC-5DD64DBE47A1}" destId="{DA2C0638-C675-4BD4-8429-36DAF624E5D1}" srcOrd="0" destOrd="0" presId="urn:microsoft.com/office/officeart/2005/8/layout/chevron2"/>
    <dgm:cxn modelId="{0E64D075-8BFD-47F4-8844-09B19DAB49A2}" type="presParOf" srcId="{2707B5FE-435C-4E35-B5EC-5DD64DBE47A1}" destId="{BB539C2D-9136-48E8-8566-2D78EB16E88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D5C9E-A744-4D26-A9BD-26D916482DAA}">
      <dsp:nvSpPr>
        <dsp:cNvPr id="0" name=""/>
        <dsp:cNvSpPr/>
      </dsp:nvSpPr>
      <dsp:spPr>
        <a:xfrm rot="5400000">
          <a:off x="-178041" y="259714"/>
          <a:ext cx="1188774" cy="832142"/>
        </a:xfrm>
        <a:prstGeom prst="chevron">
          <a:avLst/>
        </a:prstGeom>
        <a:solidFill>
          <a:schemeClr val="tx1"/>
        </a:solidFill>
        <a:ln w="12700" cap="flat" cmpd="sng" algn="ctr">
          <a:solidFill>
            <a:schemeClr val="bg1"/>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1</a:t>
          </a:r>
        </a:p>
      </dsp:txBody>
      <dsp:txXfrm rot="-5400000">
        <a:off x="275" y="497469"/>
        <a:ext cx="832142" cy="356632"/>
      </dsp:txXfrm>
    </dsp:sp>
    <dsp:sp modelId="{FB4C2AD1-DBB1-4796-80E0-22DB2F176789}">
      <dsp:nvSpPr>
        <dsp:cNvPr id="0" name=""/>
        <dsp:cNvSpPr/>
      </dsp:nvSpPr>
      <dsp:spPr>
        <a:xfrm rot="5400000">
          <a:off x="4924013" y="-4089982"/>
          <a:ext cx="1042516" cy="92262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Import all the necessary Libraries.</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Load the dataset.</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kern="1200" dirty="0">
              <a:latin typeface="Calibri" panose="020F0502020204030204" pitchFamily="34" charset="0"/>
              <a:cs typeface="Calibri" panose="020F0502020204030204" pitchFamily="34" charset="0"/>
            </a:rPr>
            <a:t>getting the data dimension - (1659, 9)</a:t>
          </a:r>
        </a:p>
        <a:p>
          <a:pPr marL="171450" lvl="1" indent="-171450" algn="l" defTabSz="711200">
            <a:lnSpc>
              <a:spcPct val="90000"/>
            </a:lnSpc>
            <a:spcBef>
              <a:spcPct val="0"/>
            </a:spcBef>
            <a:spcAft>
              <a:spcPct val="15000"/>
            </a:spcAft>
            <a:buChar char="•"/>
          </a:pPr>
          <a:r>
            <a:rPr lang="en-US" sz="1600" b="0" kern="1200" dirty="0">
              <a:latin typeface="Calibri" panose="020F0502020204030204" pitchFamily="34" charset="0"/>
              <a:cs typeface="Calibri" panose="020F0502020204030204" pitchFamily="34" charset="0"/>
            </a:rPr>
            <a:t>Data type of each column of the data frame is given below.</a:t>
          </a:r>
          <a:endParaRPr lang="en-IN" sz="1600" b="0" kern="1200" dirty="0">
            <a:latin typeface="Calibri" panose="020F0502020204030204" pitchFamily="34" charset="0"/>
            <a:cs typeface="Calibri" panose="020F0502020204030204" pitchFamily="34" charset="0"/>
          </a:endParaRPr>
        </a:p>
      </dsp:txBody>
      <dsp:txXfrm rot="-5400000">
        <a:off x="832143" y="52779"/>
        <a:ext cx="9175366" cy="940734"/>
      </dsp:txXfrm>
    </dsp:sp>
    <dsp:sp modelId="{741713DA-F7AE-41EB-B29E-5B0598CDEC9D}">
      <dsp:nvSpPr>
        <dsp:cNvPr id="0" name=""/>
        <dsp:cNvSpPr/>
      </dsp:nvSpPr>
      <dsp:spPr>
        <a:xfrm rot="5400000">
          <a:off x="-178316" y="1487190"/>
          <a:ext cx="1188774" cy="832142"/>
        </a:xfrm>
        <a:prstGeom prst="chevron">
          <a:avLst/>
        </a:prstGeom>
        <a:solidFill>
          <a:schemeClr val="tx1"/>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2</a:t>
          </a:r>
        </a:p>
      </dsp:txBody>
      <dsp:txXfrm rot="-5400000">
        <a:off x="0" y="1724945"/>
        <a:ext cx="832142" cy="356632"/>
      </dsp:txXfrm>
    </dsp:sp>
    <dsp:sp modelId="{081A2669-8FBC-4AF9-A076-D1A734DC9A1B}">
      <dsp:nvSpPr>
        <dsp:cNvPr id="0" name=""/>
        <dsp:cNvSpPr/>
      </dsp:nvSpPr>
      <dsp:spPr>
        <a:xfrm rot="5400000">
          <a:off x="4906287" y="-2917902"/>
          <a:ext cx="1077967" cy="92262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Checking the null values and null count of each column in the given dataset- No Null count.</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Data Visualization using bar graph.</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US" sz="1600" b="0" i="0" kern="1200" dirty="0">
              <a:latin typeface="Calibri" panose="020F0502020204030204" pitchFamily="34" charset="0"/>
              <a:cs typeface="Calibri" panose="020F0502020204030204" pitchFamily="34" charset="0"/>
            </a:rPr>
            <a:t>Getting the value counts of each column of the data frame.</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Describing the dataset.</a:t>
          </a:r>
          <a:endParaRPr lang="en-IN" sz="1600" b="0" kern="1200" dirty="0">
            <a:latin typeface="Calibri" panose="020F0502020204030204" pitchFamily="34" charset="0"/>
            <a:cs typeface="Calibri" panose="020F0502020204030204" pitchFamily="34" charset="0"/>
          </a:endParaRPr>
        </a:p>
      </dsp:txBody>
      <dsp:txXfrm rot="-5400000">
        <a:off x="832142" y="1208865"/>
        <a:ext cx="9173635" cy="972723"/>
      </dsp:txXfrm>
    </dsp:sp>
    <dsp:sp modelId="{DA2C0638-C675-4BD4-8429-36DAF624E5D1}">
      <dsp:nvSpPr>
        <dsp:cNvPr id="0" name=""/>
        <dsp:cNvSpPr/>
      </dsp:nvSpPr>
      <dsp:spPr>
        <a:xfrm rot="5400000">
          <a:off x="-178316" y="2748440"/>
          <a:ext cx="1188774" cy="832142"/>
        </a:xfrm>
        <a:prstGeom prst="chevron">
          <a:avLst/>
        </a:prstGeom>
        <a:solidFill>
          <a:schemeClr val="tx1"/>
        </a:solidFill>
        <a:ln w="12700"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IN" sz="2500" kern="1200" baseline="0" dirty="0">
              <a:solidFill>
                <a:schemeClr val="bg1"/>
              </a:solidFill>
            </a:rPr>
            <a:t>3</a:t>
          </a:r>
        </a:p>
      </dsp:txBody>
      <dsp:txXfrm rot="-5400000">
        <a:off x="0" y="2986195"/>
        <a:ext cx="832142" cy="356632"/>
      </dsp:txXfrm>
    </dsp:sp>
    <dsp:sp modelId="{BB539C2D-9136-48E8-8566-2D78EB16E88E}">
      <dsp:nvSpPr>
        <dsp:cNvPr id="0" name=""/>
        <dsp:cNvSpPr/>
      </dsp:nvSpPr>
      <dsp:spPr>
        <a:xfrm rot="5400000">
          <a:off x="4817117" y="-1656652"/>
          <a:ext cx="1256307" cy="92262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Encoding the data.</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Checking the correlation.</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Checking Outliers and  Skewness.</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Feature Selection Process.</a:t>
          </a:r>
          <a:endParaRPr lang="en-IN" sz="1600" b="0" kern="1200" dirty="0">
            <a:latin typeface="Calibri" panose="020F05020202040302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r>
            <a:rPr lang="en-IN" sz="1600" b="0" i="0" kern="1200" dirty="0">
              <a:latin typeface="Calibri" panose="020F0502020204030204" pitchFamily="34" charset="0"/>
              <a:cs typeface="Calibri" panose="020F0502020204030204" pitchFamily="34" charset="0"/>
            </a:rPr>
            <a:t>Creating a Desired model</a:t>
          </a:r>
          <a:r>
            <a:rPr lang="en-IN" sz="1600" b="1" i="0" kern="1200" dirty="0">
              <a:latin typeface="Calibri" panose="020F0502020204030204" pitchFamily="34" charset="0"/>
              <a:cs typeface="Calibri" panose="020F0502020204030204" pitchFamily="34" charset="0"/>
            </a:rPr>
            <a:t>.</a:t>
          </a:r>
          <a:endParaRPr lang="en-IN" sz="1600" kern="1200" dirty="0">
            <a:latin typeface="Calibri" panose="020F0502020204030204" pitchFamily="34" charset="0"/>
            <a:cs typeface="Calibri" panose="020F0502020204030204" pitchFamily="34" charset="0"/>
          </a:endParaRPr>
        </a:p>
      </dsp:txBody>
      <dsp:txXfrm rot="-5400000">
        <a:off x="832142" y="2389651"/>
        <a:ext cx="9164929" cy="113365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7/8/2022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7/8/2022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7/8/2022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7/8/2022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7/8/2022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7/8/2022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7/8/2022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7/8/2022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7/8/2022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7/8/2022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7/8/2022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7/8/2022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23935"/>
            <a:ext cx="5636107" cy="4101177"/>
          </a:xfrm>
        </p:spPr>
        <p:txBody>
          <a:bodyPr>
            <a:normAutofit fontScale="90000"/>
          </a:bodyPr>
          <a:lstStyle/>
          <a:p>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br>
              <a:rPr lang="en-IN" b="1" i="0" dirty="0">
                <a:solidFill>
                  <a:srgbClr val="000000"/>
                </a:solidFill>
                <a:effectLst/>
                <a:latin typeface="Helvetica Neue"/>
              </a:rPr>
            </a:br>
            <a:r>
              <a:rPr lang="en-IN" b="1" i="0" dirty="0">
                <a:solidFill>
                  <a:srgbClr val="000000"/>
                </a:solidFill>
                <a:effectLst/>
                <a:latin typeface="Helvetica Neue"/>
              </a:rPr>
              <a:t>Flight Price Prediction Project</a:t>
            </a:r>
            <a:br>
              <a:rPr lang="en-IN" b="1" i="0" dirty="0">
                <a:solidFill>
                  <a:srgbClr val="000000"/>
                </a:solidFill>
                <a:effectLst/>
                <a:latin typeface="Helvetica Neue"/>
              </a:rPr>
            </a:b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CHAGANTI SAI MAHATHI</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ECA0-F978-9D37-231A-D69B4BBA7CEC}"/>
              </a:ext>
            </a:extLst>
          </p:cNvPr>
          <p:cNvSpPr>
            <a:spLocks noGrp="1"/>
          </p:cNvSpPr>
          <p:nvPr>
            <p:ph type="title"/>
          </p:nvPr>
        </p:nvSpPr>
        <p:spPr/>
        <p:txBody>
          <a:bodyPr/>
          <a:lstStyle/>
          <a:p>
            <a:r>
              <a:rPr lang="en-IN" dirty="0"/>
              <a:t>Model Building:</a:t>
            </a:r>
            <a:br>
              <a:rPr lang="en-IN" dirty="0"/>
            </a:br>
            <a:endParaRPr lang="en-IN" dirty="0"/>
          </a:p>
        </p:txBody>
      </p:sp>
      <p:sp>
        <p:nvSpPr>
          <p:cNvPr id="6" name="Content Placeholder 5">
            <a:extLst>
              <a:ext uri="{FF2B5EF4-FFF2-40B4-BE49-F238E27FC236}">
                <a16:creationId xmlns:a16="http://schemas.microsoft.com/office/drawing/2014/main" id="{40F3AAB8-E251-3531-B48B-5F8F91C31C07}"/>
              </a:ext>
            </a:extLst>
          </p:cNvPr>
          <p:cNvSpPr>
            <a:spLocks noGrp="1"/>
          </p:cNvSpPr>
          <p:nvPr>
            <p:ph idx="1"/>
          </p:nvPr>
        </p:nvSpPr>
        <p:spPr/>
        <p:txBody>
          <a:bodyPr/>
          <a:lstStyle/>
          <a:p>
            <a:pPr marL="0" indent="0">
              <a:buNone/>
            </a:pPr>
            <a:r>
              <a:rPr lang="en-IN" dirty="0"/>
              <a:t>Once after removing all the outliers using Z-score technique the model is ready to be build.</a:t>
            </a:r>
          </a:p>
          <a:p>
            <a:pPr marL="0" indent="0">
              <a:buNone/>
            </a:pPr>
            <a:r>
              <a:rPr lang="en-IN" b="1" dirty="0"/>
              <a:t>Linear regression model:</a:t>
            </a:r>
          </a:p>
          <a:p>
            <a:pPr>
              <a:buFont typeface="Arial" panose="020B0604020202020204" pitchFamily="34" charset="0"/>
              <a:buChar char="•"/>
            </a:pPr>
            <a:endParaRPr lang="en-IN" b="1" dirty="0"/>
          </a:p>
          <a:p>
            <a:pPr marL="0" indent="0">
              <a:buNone/>
            </a:pPr>
            <a:endParaRPr lang="en-IN" dirty="0"/>
          </a:p>
          <a:p>
            <a:pPr marL="0" indent="0">
              <a:buNone/>
            </a:pPr>
            <a:endParaRPr lang="en-IN" dirty="0"/>
          </a:p>
          <a:p>
            <a:pPr>
              <a:buFont typeface="Arial" panose="020B0604020202020204" pitchFamily="34" charset="0"/>
              <a:buChar char="•"/>
            </a:pPr>
            <a:endParaRPr lang="en-IN" dirty="0"/>
          </a:p>
          <a:p>
            <a:endParaRPr lang="en-IN" dirty="0"/>
          </a:p>
        </p:txBody>
      </p:sp>
      <p:sp>
        <p:nvSpPr>
          <p:cNvPr id="7" name="Content Placeholder 10">
            <a:extLst>
              <a:ext uri="{FF2B5EF4-FFF2-40B4-BE49-F238E27FC236}">
                <a16:creationId xmlns:a16="http://schemas.microsoft.com/office/drawing/2014/main" id="{9088790B-2F09-E9A4-80AA-41D61D7C0471}"/>
              </a:ext>
            </a:extLst>
          </p:cNvPr>
          <p:cNvSpPr>
            <a:spLocks noGrp="1"/>
          </p:cNvSpPr>
          <p:nvPr/>
        </p:nvSpPr>
        <p:spPr>
          <a:xfrm>
            <a:off x="1036321" y="3060441"/>
            <a:ext cx="6222896" cy="246481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dirty="0">
                <a:effectLst/>
                <a:ea typeface="Calibri" panose="020F0502020204030204" pitchFamily="34" charset="0"/>
              </a:rPr>
              <a:t>linear regression model to test the data the r2 score of the predicted data is given as 0.49</a:t>
            </a:r>
            <a:r>
              <a:rPr lang="en-IN" sz="1800" dirty="0">
                <a:solidFill>
                  <a:srgbClr val="000000"/>
                </a:solidFill>
                <a:effectLst/>
                <a:ea typeface="Calibri" panose="020F0502020204030204" pitchFamily="34" charset="0"/>
                <a:cs typeface="Times New Roman" panose="02020603050405020304" pitchFamily="18" charset="0"/>
              </a:rPr>
              <a:t>.</a:t>
            </a:r>
          </a:p>
          <a:p>
            <a:r>
              <a:rPr lang="en-US" sz="2000" dirty="0"/>
              <a:t>Once the model is linearly regressed then use lasso regularization technique to get the maximum best output-0.4991.</a:t>
            </a:r>
          </a:p>
          <a:p>
            <a:r>
              <a:rPr lang="en-US" sz="2000" dirty="0"/>
              <a:t>Using the best cross validation score we get the output for this model as</a:t>
            </a:r>
          </a:p>
          <a:p>
            <a:pPr marL="0" indent="0">
              <a:buNone/>
            </a:pPr>
            <a:r>
              <a:rPr lang="en-US" sz="2000" dirty="0"/>
              <a:t>  0.4159</a:t>
            </a:r>
          </a:p>
          <a:p>
            <a:endParaRPr lang="en-US" sz="2000" dirty="0">
              <a:latin typeface="Comic Sans MS" panose="030F0702030302020204" pitchFamily="66" charset="0"/>
            </a:endParaRPr>
          </a:p>
        </p:txBody>
      </p:sp>
      <p:pic>
        <p:nvPicPr>
          <p:cNvPr id="11" name="Picture 10">
            <a:extLst>
              <a:ext uri="{FF2B5EF4-FFF2-40B4-BE49-F238E27FC236}">
                <a16:creationId xmlns:a16="http://schemas.microsoft.com/office/drawing/2014/main" id="{AB115EDD-8DBB-B9CA-687B-1A25E08D5B06}"/>
              </a:ext>
            </a:extLst>
          </p:cNvPr>
          <p:cNvPicPr>
            <a:picLocks noChangeAspect="1"/>
          </p:cNvPicPr>
          <p:nvPr/>
        </p:nvPicPr>
        <p:blipFill>
          <a:blip r:embed="rId2"/>
          <a:stretch>
            <a:fillRect/>
          </a:stretch>
        </p:blipFill>
        <p:spPr>
          <a:xfrm>
            <a:off x="7098541" y="2743200"/>
            <a:ext cx="4760668" cy="3373468"/>
          </a:xfrm>
          <a:prstGeom prst="rect">
            <a:avLst/>
          </a:prstGeom>
        </p:spPr>
      </p:pic>
    </p:spTree>
    <p:extLst>
      <p:ext uri="{BB962C8B-B14F-4D97-AF65-F5344CB8AC3E}">
        <p14:creationId xmlns:p14="http://schemas.microsoft.com/office/powerpoint/2010/main" val="412328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502F-B6B0-249B-00D2-D30E0459B899}"/>
              </a:ext>
            </a:extLst>
          </p:cNvPr>
          <p:cNvSpPr>
            <a:spLocks noGrp="1"/>
          </p:cNvSpPr>
          <p:nvPr>
            <p:ph type="title"/>
          </p:nvPr>
        </p:nvSpPr>
        <p:spPr/>
        <p:txBody>
          <a:bodyPr/>
          <a:lstStyle/>
          <a:p>
            <a:r>
              <a:rPr lang="en-IN" dirty="0"/>
              <a:t>Hyper Parameter tuning using Ensemble approaches:</a:t>
            </a:r>
          </a:p>
        </p:txBody>
      </p:sp>
      <p:sp>
        <p:nvSpPr>
          <p:cNvPr id="3" name="Content Placeholder 2">
            <a:extLst>
              <a:ext uri="{FF2B5EF4-FFF2-40B4-BE49-F238E27FC236}">
                <a16:creationId xmlns:a16="http://schemas.microsoft.com/office/drawing/2014/main" id="{BA6F7C03-C2F8-A1DA-89DA-4ADFD58039B0}"/>
              </a:ext>
            </a:extLst>
          </p:cNvPr>
          <p:cNvSpPr>
            <a:spLocks noGrp="1"/>
          </p:cNvSpPr>
          <p:nvPr>
            <p:ph idx="1"/>
          </p:nvPr>
        </p:nvSpPr>
        <p:spPr/>
        <p:txBody>
          <a:bodyPr/>
          <a:lstStyle/>
          <a:p>
            <a:r>
              <a:rPr lang="en-IN" b="1" i="0" dirty="0" err="1">
                <a:solidFill>
                  <a:srgbClr val="000000"/>
                </a:solidFill>
                <a:effectLst/>
                <a:latin typeface="Helvetica Neue"/>
              </a:rPr>
              <a:t>RandomForestRegression</a:t>
            </a:r>
            <a:r>
              <a:rPr lang="en-IN" b="1" i="0" dirty="0">
                <a:solidFill>
                  <a:srgbClr val="000000"/>
                </a:solidFill>
                <a:effectLst/>
                <a:latin typeface="Helvetica Neue"/>
              </a:rPr>
              <a:t>:</a:t>
            </a:r>
          </a:p>
          <a:p>
            <a:r>
              <a:rPr lang="en-IN" b="1" i="0" dirty="0" err="1">
                <a:solidFill>
                  <a:srgbClr val="000000"/>
                </a:solidFill>
                <a:effectLst/>
                <a:latin typeface="Helvetica Neue"/>
              </a:rPr>
              <a:t>DecisionTreeRegression</a:t>
            </a:r>
            <a:r>
              <a:rPr lang="en-IN" b="1" i="0" dirty="0">
                <a:solidFill>
                  <a:srgbClr val="000000"/>
                </a:solidFill>
                <a:effectLst/>
                <a:latin typeface="Helvetica Neue"/>
              </a:rPr>
              <a:t>:</a:t>
            </a:r>
          </a:p>
          <a:p>
            <a:r>
              <a:rPr lang="en-IN" b="1" i="0" dirty="0" err="1">
                <a:solidFill>
                  <a:srgbClr val="000000"/>
                </a:solidFill>
                <a:effectLst/>
                <a:latin typeface="Helvetica Neue"/>
              </a:rPr>
              <a:t>KNeighborsRegression</a:t>
            </a:r>
            <a:r>
              <a:rPr lang="en-IN" b="1" i="0" dirty="0">
                <a:solidFill>
                  <a:srgbClr val="000000"/>
                </a:solidFill>
                <a:effectLst/>
                <a:latin typeface="Helvetica Neue"/>
              </a:rPr>
              <a:t>:</a:t>
            </a:r>
          </a:p>
          <a:p>
            <a:r>
              <a:rPr lang="en-IN" b="1" i="0" dirty="0">
                <a:solidFill>
                  <a:srgbClr val="000000"/>
                </a:solidFill>
                <a:effectLst/>
                <a:latin typeface="Helvetica Neue"/>
              </a:rPr>
              <a:t>SVR model:</a:t>
            </a:r>
          </a:p>
          <a:p>
            <a:r>
              <a:rPr lang="en-IN" dirty="0"/>
              <a:t>Out of which KNN model considerably best model and this model is saved for the future prediction.</a:t>
            </a:r>
          </a:p>
        </p:txBody>
      </p:sp>
      <p:pic>
        <p:nvPicPr>
          <p:cNvPr id="5" name="Picture 4">
            <a:extLst>
              <a:ext uri="{FF2B5EF4-FFF2-40B4-BE49-F238E27FC236}">
                <a16:creationId xmlns:a16="http://schemas.microsoft.com/office/drawing/2014/main" id="{133E3F43-09CB-F38C-C1DA-1991DA142560}"/>
              </a:ext>
            </a:extLst>
          </p:cNvPr>
          <p:cNvPicPr>
            <a:picLocks noChangeAspect="1"/>
          </p:cNvPicPr>
          <p:nvPr/>
        </p:nvPicPr>
        <p:blipFill>
          <a:blip r:embed="rId2"/>
          <a:stretch>
            <a:fillRect/>
          </a:stretch>
        </p:blipFill>
        <p:spPr>
          <a:xfrm>
            <a:off x="4938213" y="2108201"/>
            <a:ext cx="3901778" cy="381033"/>
          </a:xfrm>
          <a:prstGeom prst="rect">
            <a:avLst/>
          </a:prstGeom>
        </p:spPr>
      </p:pic>
      <p:pic>
        <p:nvPicPr>
          <p:cNvPr id="7" name="Picture 6">
            <a:extLst>
              <a:ext uri="{FF2B5EF4-FFF2-40B4-BE49-F238E27FC236}">
                <a16:creationId xmlns:a16="http://schemas.microsoft.com/office/drawing/2014/main" id="{372CB44F-F0DF-8404-1843-C4E65FFEC93D}"/>
              </a:ext>
            </a:extLst>
          </p:cNvPr>
          <p:cNvPicPr>
            <a:picLocks noChangeAspect="1"/>
          </p:cNvPicPr>
          <p:nvPr/>
        </p:nvPicPr>
        <p:blipFill>
          <a:blip r:embed="rId3"/>
          <a:stretch>
            <a:fillRect/>
          </a:stretch>
        </p:blipFill>
        <p:spPr>
          <a:xfrm>
            <a:off x="4938213" y="2680989"/>
            <a:ext cx="3452159" cy="358171"/>
          </a:xfrm>
          <a:prstGeom prst="rect">
            <a:avLst/>
          </a:prstGeom>
        </p:spPr>
      </p:pic>
      <p:pic>
        <p:nvPicPr>
          <p:cNvPr id="9" name="Picture 8">
            <a:extLst>
              <a:ext uri="{FF2B5EF4-FFF2-40B4-BE49-F238E27FC236}">
                <a16:creationId xmlns:a16="http://schemas.microsoft.com/office/drawing/2014/main" id="{C2A68DFD-91E2-D4ED-CE43-164F20C39FCC}"/>
              </a:ext>
            </a:extLst>
          </p:cNvPr>
          <p:cNvPicPr>
            <a:picLocks noChangeAspect="1"/>
          </p:cNvPicPr>
          <p:nvPr/>
        </p:nvPicPr>
        <p:blipFill>
          <a:blip r:embed="rId4"/>
          <a:stretch>
            <a:fillRect/>
          </a:stretch>
        </p:blipFill>
        <p:spPr>
          <a:xfrm>
            <a:off x="4938213" y="3177571"/>
            <a:ext cx="3482642" cy="464860"/>
          </a:xfrm>
          <a:prstGeom prst="rect">
            <a:avLst/>
          </a:prstGeom>
        </p:spPr>
      </p:pic>
      <p:pic>
        <p:nvPicPr>
          <p:cNvPr id="11" name="Picture 10">
            <a:extLst>
              <a:ext uri="{FF2B5EF4-FFF2-40B4-BE49-F238E27FC236}">
                <a16:creationId xmlns:a16="http://schemas.microsoft.com/office/drawing/2014/main" id="{75C393FE-C83A-CA1C-EBFE-938EB6A86577}"/>
              </a:ext>
            </a:extLst>
          </p:cNvPr>
          <p:cNvPicPr>
            <a:picLocks noChangeAspect="1"/>
          </p:cNvPicPr>
          <p:nvPr/>
        </p:nvPicPr>
        <p:blipFill>
          <a:blip r:embed="rId5"/>
          <a:stretch>
            <a:fillRect/>
          </a:stretch>
        </p:blipFill>
        <p:spPr>
          <a:xfrm>
            <a:off x="4903210" y="3727497"/>
            <a:ext cx="3596952" cy="388654"/>
          </a:xfrm>
          <a:prstGeom prst="rect">
            <a:avLst/>
          </a:prstGeom>
        </p:spPr>
      </p:pic>
    </p:spTree>
    <p:extLst>
      <p:ext uri="{BB962C8B-B14F-4D97-AF65-F5344CB8AC3E}">
        <p14:creationId xmlns:p14="http://schemas.microsoft.com/office/powerpoint/2010/main" val="675776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7E5C-97B7-3B8D-7A68-592389AF163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3149AD5-CD69-5D05-4263-EC5E43C8759B}"/>
              </a:ext>
            </a:extLst>
          </p:cNvPr>
          <p:cNvSpPr>
            <a:spLocks noGrp="1"/>
          </p:cNvSpPr>
          <p:nvPr>
            <p:ph idx="1"/>
          </p:nvPr>
        </p:nvSpPr>
        <p:spPr/>
        <p:txBody>
          <a:bodyPr/>
          <a:lstStyle/>
          <a:p>
            <a:pPr>
              <a:buFont typeface="Wingdings" panose="05000000000000000000" pitchFamily="2" charset="2"/>
              <a:buChar char="Ø"/>
            </a:pPr>
            <a:r>
              <a:rPr lang="en-IN" dirty="0"/>
              <a:t>The data which is collected and modelled can only predict 60 percent accurately.so there need to be more data or more techniques to be placed for getting best accuracy.</a:t>
            </a:r>
          </a:p>
          <a:p>
            <a:pPr>
              <a:buFont typeface="Wingdings" panose="05000000000000000000" pitchFamily="2" charset="2"/>
              <a:buChar char="Ø"/>
            </a:pPr>
            <a:r>
              <a:rPr lang="en-IN" dirty="0"/>
              <a:t>Most of our online ticketing platforms uses these ml techniques which can be further processed and modified for both the people and airline company satisfaction.</a:t>
            </a:r>
          </a:p>
        </p:txBody>
      </p:sp>
    </p:spTree>
    <p:extLst>
      <p:ext uri="{BB962C8B-B14F-4D97-AF65-F5344CB8AC3E}">
        <p14:creationId xmlns:p14="http://schemas.microsoft.com/office/powerpoint/2010/main" val="71201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EE5C5E-8356-85C7-2288-FDE8B3F097BA}"/>
              </a:ext>
            </a:extLst>
          </p:cNvPr>
          <p:cNvPicPr>
            <a:picLocks noChangeAspect="1"/>
          </p:cNvPicPr>
          <p:nvPr/>
        </p:nvPicPr>
        <p:blipFill>
          <a:blip r:embed="rId2"/>
          <a:stretch>
            <a:fillRect/>
          </a:stretch>
        </p:blipFill>
        <p:spPr>
          <a:xfrm>
            <a:off x="477752" y="310033"/>
            <a:ext cx="10900593" cy="5566130"/>
          </a:xfrm>
          <a:prstGeom prst="rect">
            <a:avLst/>
          </a:prstGeom>
        </p:spPr>
      </p:pic>
    </p:spTree>
    <p:extLst>
      <p:ext uri="{BB962C8B-B14F-4D97-AF65-F5344CB8AC3E}">
        <p14:creationId xmlns:p14="http://schemas.microsoft.com/office/powerpoint/2010/main" val="427967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BFD5-B381-6C0D-BB52-2214BC9C53B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975703C1-C449-40E8-3FBF-E9C79CCF2863}"/>
              </a:ext>
            </a:extLst>
          </p:cNvPr>
          <p:cNvSpPr>
            <a:spLocks noGrp="1"/>
          </p:cNvSpPr>
          <p:nvPr>
            <p:ph idx="1"/>
          </p:nvPr>
        </p:nvSpPr>
        <p:spPr/>
        <p:txBody>
          <a:bodyPr/>
          <a:lstStyle/>
          <a:p>
            <a:pPr marL="0" indent="0">
              <a:buNone/>
            </a:pPr>
            <a:r>
              <a:rPr lang="en-IN" dirty="0"/>
              <a:t>Most of the people are not aware of buying a flight ticket at the right time, they pay more for the ticket than usual. The price of the ticket may vary based on different factors. The factors might be based on seasons like winter, summer, festival, ..etc. Prices of the ticket may also fluctuate during day and nights and also based on number of tickets </a:t>
            </a:r>
            <a:r>
              <a:rPr lang="en-IN" dirty="0" err="1"/>
              <a:t>available.By</a:t>
            </a:r>
            <a:r>
              <a:rPr lang="en-IN" dirty="0"/>
              <a:t> considering certain features like </a:t>
            </a:r>
            <a:r>
              <a:rPr lang="en-IN" dirty="0" err="1"/>
              <a:t>depature</a:t>
            </a:r>
            <a:r>
              <a:rPr lang="en-IN" dirty="0"/>
              <a:t> time , arrival time and the number of days remaining for the </a:t>
            </a:r>
            <a:r>
              <a:rPr lang="en-IN" dirty="0" err="1"/>
              <a:t>depature</a:t>
            </a:r>
            <a:r>
              <a:rPr lang="en-IN" dirty="0"/>
              <a:t> and based on time it gives the best time to purchase a </a:t>
            </a:r>
            <a:r>
              <a:rPr lang="en-IN" dirty="0" err="1"/>
              <a:t>Ticket.By</a:t>
            </a:r>
            <a:r>
              <a:rPr lang="en-IN" dirty="0"/>
              <a:t> using the information of factors that influence change in airline fare prices and how the factors are  related to change in the fare price of the </a:t>
            </a:r>
            <a:r>
              <a:rPr lang="en-IN" dirty="0" err="1"/>
              <a:t>ticket.By</a:t>
            </a:r>
            <a:r>
              <a:rPr lang="en-IN" dirty="0"/>
              <a:t> using the information above to built a system to predict the fare price of the ticket priorly using the machine learning techniques like linear regression, Random forest regressor, Decision tree regressor and also using KNN regressor and SVR models, that might be helpful for the passengers to buy a ticket or not.</a:t>
            </a:r>
          </a:p>
        </p:txBody>
      </p:sp>
    </p:spTree>
    <p:extLst>
      <p:ext uri="{BB962C8B-B14F-4D97-AF65-F5344CB8AC3E}">
        <p14:creationId xmlns:p14="http://schemas.microsoft.com/office/powerpoint/2010/main" val="373482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8A2E0-3CB1-4A13-333F-172E171249EF}"/>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1555623B-2559-3D63-8BD7-B390AB0678CF}"/>
              </a:ext>
            </a:extLst>
          </p:cNvPr>
          <p:cNvSpPr>
            <a:spLocks noGrp="1"/>
          </p:cNvSpPr>
          <p:nvPr>
            <p:ph idx="1"/>
          </p:nvPr>
        </p:nvSpPr>
        <p:spPr/>
        <p:txBody>
          <a:bodyPr/>
          <a:lstStyle/>
          <a:p>
            <a:pPr>
              <a:buFont typeface="Wingdings" panose="05000000000000000000" pitchFamily="2" charset="2"/>
              <a:buChar char="Ø"/>
            </a:pPr>
            <a:r>
              <a:rPr lang="en-IN" dirty="0"/>
              <a:t> Aim of the Project:</a:t>
            </a:r>
          </a:p>
          <a:p>
            <a:pPr marL="0" indent="0">
              <a:buNone/>
            </a:pPr>
            <a:r>
              <a:rPr lang="en-IN" dirty="0"/>
              <a:t>             The aim of the project is to predict the dynamic fare price of the ticket using the machine learning regression techniques on collected data.</a:t>
            </a:r>
          </a:p>
          <a:p>
            <a:pPr>
              <a:buFont typeface="Wingdings" panose="05000000000000000000" pitchFamily="2" charset="2"/>
              <a:buChar char="Ø"/>
            </a:pPr>
            <a:r>
              <a:rPr lang="en-IN" dirty="0"/>
              <a:t>Scope of the Project:</a:t>
            </a:r>
          </a:p>
          <a:p>
            <a:pPr marL="0" indent="0">
              <a:buNone/>
            </a:pPr>
            <a:r>
              <a:rPr lang="en-IN" dirty="0"/>
              <a:t>         The scope of the project is to estimate minimum airfare over specific period of time</a:t>
            </a:r>
          </a:p>
          <a:p>
            <a:pPr>
              <a:buFont typeface="Wingdings" panose="05000000000000000000" pitchFamily="2" charset="2"/>
              <a:buChar char="Ø"/>
            </a:pPr>
            <a:r>
              <a:rPr lang="en-IN" dirty="0"/>
              <a:t>Project Domain:</a:t>
            </a:r>
          </a:p>
          <a:p>
            <a:pPr marL="0" indent="0">
              <a:buNone/>
            </a:pPr>
            <a:r>
              <a:rPr lang="en-IN" dirty="0"/>
              <a:t>               Data analysis is a process of extracting the useful information from the given set of information by analysing the data through various ML algorithms and techniques.</a:t>
            </a:r>
          </a:p>
          <a:p>
            <a:endParaRPr lang="en-IN" dirty="0"/>
          </a:p>
        </p:txBody>
      </p:sp>
    </p:spTree>
    <p:extLst>
      <p:ext uri="{BB962C8B-B14F-4D97-AF65-F5344CB8AC3E}">
        <p14:creationId xmlns:p14="http://schemas.microsoft.com/office/powerpoint/2010/main" val="3030814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BBFE-40D4-4B93-B4CF-00C1BD8C263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76CC057-CEF8-6026-4CE4-7AABEB2A44A0}"/>
              </a:ext>
            </a:extLst>
          </p:cNvPr>
          <p:cNvSpPr>
            <a:spLocks noGrp="1"/>
          </p:cNvSpPr>
          <p:nvPr>
            <p:ph idx="1"/>
          </p:nvPr>
        </p:nvSpPr>
        <p:spPr/>
        <p:txBody>
          <a:bodyPr/>
          <a:lstStyle/>
          <a:p>
            <a:r>
              <a:rPr lang="en-IN" dirty="0"/>
              <a:t>There are some frequent passengers for the airlines, these people can be able to know when the airfare prices will be low and when it goes to high. But there are many people who doesn’t know the fluctuations. Airline increase the price of the ticket for their Revenue management. The goal of the career will be to bult it’s income, while the person who wants to purchase a ticket will look for the low cost. One of the report says that India is the third biggest avionics showcase of  world in 2020. Here we collect the data from different websites and apply machine learning models. We use different Regression methods to predict fare price at a given time.</a:t>
            </a:r>
          </a:p>
        </p:txBody>
      </p:sp>
    </p:spTree>
    <p:extLst>
      <p:ext uri="{BB962C8B-B14F-4D97-AF65-F5344CB8AC3E}">
        <p14:creationId xmlns:p14="http://schemas.microsoft.com/office/powerpoint/2010/main" val="3968302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093CF-C2B6-60BC-3E35-1D9504A4D5AB}"/>
              </a:ext>
            </a:extLst>
          </p:cNvPr>
          <p:cNvSpPr>
            <a:spLocks noGrp="1"/>
          </p:cNvSpPr>
          <p:nvPr>
            <p:ph type="title"/>
          </p:nvPr>
        </p:nvSpPr>
        <p:spPr/>
        <p:txBody>
          <a:bodyPr/>
          <a:lstStyle/>
          <a:p>
            <a:r>
              <a:rPr lang="en-IN" dirty="0"/>
              <a:t>Design and methodologies:</a:t>
            </a:r>
          </a:p>
        </p:txBody>
      </p:sp>
      <p:sp>
        <p:nvSpPr>
          <p:cNvPr id="3" name="Content Placeholder 2">
            <a:extLst>
              <a:ext uri="{FF2B5EF4-FFF2-40B4-BE49-F238E27FC236}">
                <a16:creationId xmlns:a16="http://schemas.microsoft.com/office/drawing/2014/main" id="{14BDD787-8309-4EFB-C965-4B8FEB823698}"/>
              </a:ext>
            </a:extLst>
          </p:cNvPr>
          <p:cNvSpPr>
            <a:spLocks noGrp="1"/>
          </p:cNvSpPr>
          <p:nvPr>
            <p:ph idx="1"/>
          </p:nvPr>
        </p:nvSpPr>
        <p:spPr>
          <a:xfrm>
            <a:off x="1442513" y="2052735"/>
            <a:ext cx="8522581" cy="3433665"/>
          </a:xfrm>
        </p:spPr>
        <p:txBody>
          <a:bodyPr/>
          <a:lstStyle/>
          <a:p>
            <a:pPr>
              <a:buFont typeface="Wingdings" panose="05000000000000000000" pitchFamily="2" charset="2"/>
              <a:buChar char="v"/>
            </a:pPr>
            <a:r>
              <a:rPr lang="en-IN" dirty="0"/>
              <a:t>Data Collection and Processing of the data:</a:t>
            </a:r>
          </a:p>
          <a:p>
            <a:r>
              <a:rPr lang="en-IN" dirty="0"/>
              <a:t>The Data is collected from different online ticketing websites using web scraping techniques and all the data collected from different platforms are created as a Data frame which can be further analysed.</a:t>
            </a:r>
          </a:p>
        </p:txBody>
      </p:sp>
    </p:spTree>
    <p:extLst>
      <p:ext uri="{BB962C8B-B14F-4D97-AF65-F5344CB8AC3E}">
        <p14:creationId xmlns:p14="http://schemas.microsoft.com/office/powerpoint/2010/main" val="241455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614A1-B35D-7B8C-79C1-69230AD5D041}"/>
              </a:ext>
            </a:extLst>
          </p:cNvPr>
          <p:cNvSpPr>
            <a:spLocks noGrp="1"/>
          </p:cNvSpPr>
          <p:nvPr>
            <p:ph type="title"/>
          </p:nvPr>
        </p:nvSpPr>
        <p:spPr/>
        <p:txBody>
          <a:bodyPr/>
          <a:lstStyle/>
          <a:p>
            <a:r>
              <a:rPr lang="en-IN" dirty="0"/>
              <a:t>Steps to Process EDA:</a:t>
            </a:r>
          </a:p>
        </p:txBody>
      </p:sp>
      <p:graphicFrame>
        <p:nvGraphicFramePr>
          <p:cNvPr id="4" name="Content Placeholder 4">
            <a:extLst>
              <a:ext uri="{FF2B5EF4-FFF2-40B4-BE49-F238E27FC236}">
                <a16:creationId xmlns:a16="http://schemas.microsoft.com/office/drawing/2014/main" id="{6FF19882-DCA8-46C5-90C9-4B790234A1AA}"/>
              </a:ext>
            </a:extLst>
          </p:cNvPr>
          <p:cNvGraphicFramePr>
            <a:graphicFrameLocks noGrp="1"/>
          </p:cNvGraphicFramePr>
          <p:nvPr>
            <p:ph idx="1"/>
            <p:extLst>
              <p:ext uri="{D42A27DB-BD31-4B8C-83A1-F6EECF244321}">
                <p14:modId xmlns:p14="http://schemas.microsoft.com/office/powerpoint/2010/main" val="286952722"/>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80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7072-A0AE-6222-0401-197E33D49A5F}"/>
              </a:ext>
            </a:extLst>
          </p:cNvPr>
          <p:cNvSpPr>
            <a:spLocks noGrp="1"/>
          </p:cNvSpPr>
          <p:nvPr>
            <p:ph type="title"/>
          </p:nvPr>
        </p:nvSpPr>
        <p:spPr>
          <a:xfrm>
            <a:off x="447870" y="457200"/>
            <a:ext cx="3713164" cy="3181739"/>
          </a:xfrm>
        </p:spPr>
        <p:txBody>
          <a:bodyPr>
            <a:normAutofit fontScale="90000"/>
          </a:bodyPr>
          <a:lstStyle/>
          <a:p>
            <a:pPr marL="571500" indent="-571500">
              <a:buFont typeface="Arial" panose="020B0604020202020204" pitchFamily="34" charset="0"/>
              <a:buChar char="•"/>
            </a:pPr>
            <a:r>
              <a:rPr lang="en-IN" dirty="0"/>
              <a:t>Checking the null value count</a:t>
            </a:r>
            <a:br>
              <a:rPr lang="en-IN" dirty="0"/>
            </a:br>
            <a:br>
              <a:rPr lang="en-IN" dirty="0"/>
            </a:br>
            <a:r>
              <a:rPr lang="en-US" sz="3600" spc="-50" dirty="0" err="1">
                <a:solidFill>
                  <a:schemeClr val="bg1"/>
                </a:solidFill>
                <a:latin typeface="+mj-lt"/>
                <a:ea typeface="+mj-ea"/>
                <a:cs typeface="+mj-cs"/>
              </a:rPr>
              <a:t>DataVisualization</a:t>
            </a:r>
            <a:r>
              <a:rPr lang="en-US" sz="3600" spc="-50" dirty="0">
                <a:solidFill>
                  <a:schemeClr val="bg1"/>
                </a:solidFill>
                <a:latin typeface="+mj-lt"/>
                <a:ea typeface="+mj-ea"/>
                <a:cs typeface="+mj-cs"/>
              </a:rPr>
              <a:t> using bar graph:</a:t>
            </a:r>
            <a:br>
              <a:rPr lang="en-US" sz="3600" spc="-50" dirty="0">
                <a:solidFill>
                  <a:schemeClr val="bg1"/>
                </a:solidFill>
                <a:latin typeface="+mj-lt"/>
                <a:ea typeface="+mj-ea"/>
                <a:cs typeface="+mj-cs"/>
              </a:rPr>
            </a:br>
            <a:endParaRPr lang="en-IN" dirty="0">
              <a:solidFill>
                <a:schemeClr val="bg1"/>
              </a:solidFill>
            </a:endParaRPr>
          </a:p>
        </p:txBody>
      </p:sp>
      <p:sp>
        <p:nvSpPr>
          <p:cNvPr id="3" name="Content Placeholder 2">
            <a:extLst>
              <a:ext uri="{FF2B5EF4-FFF2-40B4-BE49-F238E27FC236}">
                <a16:creationId xmlns:a16="http://schemas.microsoft.com/office/drawing/2014/main" id="{1A6459DB-1FB3-60BA-D08B-7136E0153C02}"/>
              </a:ext>
            </a:extLst>
          </p:cNvPr>
          <p:cNvSpPr>
            <a:spLocks noGrp="1"/>
          </p:cNvSpPr>
          <p:nvPr>
            <p:ph idx="1"/>
          </p:nvPr>
        </p:nvSpPr>
        <p:spPr/>
        <p:txBody>
          <a:bodyPr/>
          <a:lstStyle/>
          <a:p>
            <a:pPr marL="457200" indent="-457200">
              <a:buFont typeface="+mj-lt"/>
              <a:buAutoNum type="arabicPeriod"/>
            </a:pPr>
            <a:r>
              <a:rPr lang="en-IN" dirty="0"/>
              <a:t>After looking in to the data we got the ticket price label with some null values which are removed by replace the comma with space and changing them to float.</a:t>
            </a:r>
          </a:p>
          <a:p>
            <a:pPr marL="457200" indent="-457200">
              <a:buFont typeface="+mj-lt"/>
              <a:buAutoNum type="arabicPeriod"/>
            </a:pPr>
            <a:r>
              <a:rPr lang="en-IN" dirty="0"/>
              <a:t>Data visualisation using scatter plot is </a:t>
            </a:r>
            <a:r>
              <a:rPr lang="en-IN" dirty="0" err="1"/>
              <a:t>shownof</a:t>
            </a:r>
            <a:r>
              <a:rPr lang="en-IN" dirty="0"/>
              <a:t> all the features with respect to label Price.</a:t>
            </a:r>
          </a:p>
        </p:txBody>
      </p:sp>
      <p:pic>
        <p:nvPicPr>
          <p:cNvPr id="6" name="Picture 5">
            <a:extLst>
              <a:ext uri="{FF2B5EF4-FFF2-40B4-BE49-F238E27FC236}">
                <a16:creationId xmlns:a16="http://schemas.microsoft.com/office/drawing/2014/main" id="{608BAC7D-4A15-B9DC-C436-CA46E11B405A}"/>
              </a:ext>
            </a:extLst>
          </p:cNvPr>
          <p:cNvPicPr>
            <a:picLocks noChangeAspect="1"/>
          </p:cNvPicPr>
          <p:nvPr/>
        </p:nvPicPr>
        <p:blipFill>
          <a:blip r:embed="rId2"/>
          <a:stretch>
            <a:fillRect/>
          </a:stretch>
        </p:blipFill>
        <p:spPr>
          <a:xfrm>
            <a:off x="5655816" y="3200399"/>
            <a:ext cx="5664146" cy="2941555"/>
          </a:xfrm>
          <a:prstGeom prst="rect">
            <a:avLst/>
          </a:prstGeom>
        </p:spPr>
      </p:pic>
    </p:spTree>
    <p:extLst>
      <p:ext uri="{BB962C8B-B14F-4D97-AF65-F5344CB8AC3E}">
        <p14:creationId xmlns:p14="http://schemas.microsoft.com/office/powerpoint/2010/main" val="1898043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37ACBA-C8E4-B5D8-85FF-FDFF66A5CB6C}"/>
              </a:ext>
            </a:extLst>
          </p:cNvPr>
          <p:cNvPicPr>
            <a:picLocks noChangeAspect="1"/>
          </p:cNvPicPr>
          <p:nvPr/>
        </p:nvPicPr>
        <p:blipFill>
          <a:blip r:embed="rId2"/>
          <a:stretch>
            <a:fillRect/>
          </a:stretch>
        </p:blipFill>
        <p:spPr>
          <a:xfrm>
            <a:off x="719622" y="1368824"/>
            <a:ext cx="4706520" cy="2328874"/>
          </a:xfrm>
          <a:prstGeom prst="rect">
            <a:avLst/>
          </a:prstGeom>
        </p:spPr>
      </p:pic>
      <p:pic>
        <p:nvPicPr>
          <p:cNvPr id="3" name="Picture 2">
            <a:extLst>
              <a:ext uri="{FF2B5EF4-FFF2-40B4-BE49-F238E27FC236}">
                <a16:creationId xmlns:a16="http://schemas.microsoft.com/office/drawing/2014/main" id="{3D5E8A95-56A1-6A38-7513-46CA6EC7E41B}"/>
              </a:ext>
            </a:extLst>
          </p:cNvPr>
          <p:cNvPicPr>
            <a:picLocks noChangeAspect="1"/>
          </p:cNvPicPr>
          <p:nvPr/>
        </p:nvPicPr>
        <p:blipFill>
          <a:blip r:embed="rId3"/>
          <a:stretch>
            <a:fillRect/>
          </a:stretch>
        </p:blipFill>
        <p:spPr>
          <a:xfrm>
            <a:off x="626315" y="3818426"/>
            <a:ext cx="4706520" cy="2206943"/>
          </a:xfrm>
          <a:prstGeom prst="rect">
            <a:avLst/>
          </a:prstGeom>
        </p:spPr>
      </p:pic>
      <p:pic>
        <p:nvPicPr>
          <p:cNvPr id="4" name="Picture 3">
            <a:extLst>
              <a:ext uri="{FF2B5EF4-FFF2-40B4-BE49-F238E27FC236}">
                <a16:creationId xmlns:a16="http://schemas.microsoft.com/office/drawing/2014/main" id="{76BB43BC-8E61-DD88-E973-E0B93B2CAC30}"/>
              </a:ext>
            </a:extLst>
          </p:cNvPr>
          <p:cNvPicPr>
            <a:picLocks noChangeAspect="1"/>
          </p:cNvPicPr>
          <p:nvPr/>
        </p:nvPicPr>
        <p:blipFill>
          <a:blip r:embed="rId4"/>
          <a:stretch>
            <a:fillRect/>
          </a:stretch>
        </p:blipFill>
        <p:spPr>
          <a:xfrm>
            <a:off x="5839490" y="1472831"/>
            <a:ext cx="5795783" cy="4424116"/>
          </a:xfrm>
          <a:prstGeom prst="rect">
            <a:avLst/>
          </a:prstGeom>
        </p:spPr>
      </p:pic>
      <p:sp>
        <p:nvSpPr>
          <p:cNvPr id="5" name="Rectangle 4">
            <a:extLst>
              <a:ext uri="{FF2B5EF4-FFF2-40B4-BE49-F238E27FC236}">
                <a16:creationId xmlns:a16="http://schemas.microsoft.com/office/drawing/2014/main" id="{128261E6-AFFA-6C90-4F53-9D934F0705B4}"/>
              </a:ext>
            </a:extLst>
          </p:cNvPr>
          <p:cNvSpPr/>
          <p:nvPr/>
        </p:nvSpPr>
        <p:spPr>
          <a:xfrm>
            <a:off x="3452327" y="326571"/>
            <a:ext cx="4599991" cy="6789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Encoding the Data</a:t>
            </a:r>
          </a:p>
        </p:txBody>
      </p:sp>
    </p:spTree>
    <p:extLst>
      <p:ext uri="{BB962C8B-B14F-4D97-AF65-F5344CB8AC3E}">
        <p14:creationId xmlns:p14="http://schemas.microsoft.com/office/powerpoint/2010/main" val="427431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66BB77-2390-F876-6D4F-D5E547C41A3E}"/>
              </a:ext>
            </a:extLst>
          </p:cNvPr>
          <p:cNvPicPr>
            <a:picLocks noChangeAspect="1"/>
          </p:cNvPicPr>
          <p:nvPr/>
        </p:nvPicPr>
        <p:blipFill>
          <a:blip r:embed="rId2"/>
          <a:stretch>
            <a:fillRect/>
          </a:stretch>
        </p:blipFill>
        <p:spPr>
          <a:xfrm>
            <a:off x="4510902" y="0"/>
            <a:ext cx="3170195" cy="1012024"/>
          </a:xfrm>
          <a:prstGeom prst="rect">
            <a:avLst/>
          </a:prstGeom>
        </p:spPr>
      </p:pic>
      <p:pic>
        <p:nvPicPr>
          <p:cNvPr id="3" name="Picture 2">
            <a:extLst>
              <a:ext uri="{FF2B5EF4-FFF2-40B4-BE49-F238E27FC236}">
                <a16:creationId xmlns:a16="http://schemas.microsoft.com/office/drawing/2014/main" id="{22F335D6-DFF3-3315-10F7-BA388B5B4C73}"/>
              </a:ext>
            </a:extLst>
          </p:cNvPr>
          <p:cNvPicPr>
            <a:picLocks noChangeAspect="1"/>
          </p:cNvPicPr>
          <p:nvPr/>
        </p:nvPicPr>
        <p:blipFill>
          <a:blip r:embed="rId3"/>
          <a:stretch>
            <a:fillRect/>
          </a:stretch>
        </p:blipFill>
        <p:spPr>
          <a:xfrm>
            <a:off x="225151" y="1454552"/>
            <a:ext cx="4144233" cy="2790877"/>
          </a:xfrm>
          <a:prstGeom prst="rect">
            <a:avLst/>
          </a:prstGeom>
        </p:spPr>
      </p:pic>
      <p:pic>
        <p:nvPicPr>
          <p:cNvPr id="5" name="Picture 4">
            <a:extLst>
              <a:ext uri="{FF2B5EF4-FFF2-40B4-BE49-F238E27FC236}">
                <a16:creationId xmlns:a16="http://schemas.microsoft.com/office/drawing/2014/main" id="{0BA4E502-7ED7-6C77-2031-0BC33576CF92}"/>
              </a:ext>
            </a:extLst>
          </p:cNvPr>
          <p:cNvPicPr>
            <a:picLocks noChangeAspect="1"/>
          </p:cNvPicPr>
          <p:nvPr/>
        </p:nvPicPr>
        <p:blipFill>
          <a:blip r:embed="rId4"/>
          <a:stretch>
            <a:fillRect/>
          </a:stretch>
        </p:blipFill>
        <p:spPr>
          <a:xfrm>
            <a:off x="4369384" y="1012025"/>
            <a:ext cx="7651841" cy="4390400"/>
          </a:xfrm>
          <a:prstGeom prst="rect">
            <a:avLst/>
          </a:prstGeom>
        </p:spPr>
      </p:pic>
    </p:spTree>
    <p:extLst>
      <p:ext uri="{BB962C8B-B14F-4D97-AF65-F5344CB8AC3E}">
        <p14:creationId xmlns:p14="http://schemas.microsoft.com/office/powerpoint/2010/main" val="152663297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{76D4FA7E-D90A-4125-B817-645E4AD61450}tf56160789_win32</Template>
  <TotalTime>112</TotalTime>
  <Words>811</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Comic Sans MS</vt:lpstr>
      <vt:lpstr>Franklin Gothic Book</vt:lpstr>
      <vt:lpstr>Helvetica Neue</vt:lpstr>
      <vt:lpstr>Wingdings</vt:lpstr>
      <vt:lpstr>1_RetrospectVTI</vt:lpstr>
      <vt:lpstr>         Flight Price Prediction Project </vt:lpstr>
      <vt:lpstr>Abstract:</vt:lpstr>
      <vt:lpstr>Objectives:</vt:lpstr>
      <vt:lpstr>Introduction:</vt:lpstr>
      <vt:lpstr>Design and methodologies:</vt:lpstr>
      <vt:lpstr>Steps to Process EDA:</vt:lpstr>
      <vt:lpstr>Checking the null value count  DataVisualization using bar graph: </vt:lpstr>
      <vt:lpstr>PowerPoint Presentation</vt:lpstr>
      <vt:lpstr>PowerPoint Presentation</vt:lpstr>
      <vt:lpstr>Model Building: </vt:lpstr>
      <vt:lpstr>Hyper Parameter tuning using Ensemble approaches: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Price Prediction Project </dc:title>
  <dc:creator>saimahathi.chaganti@gmail.com</dc:creator>
  <cp:lastModifiedBy>saimahathi.chaganti@gmail.com</cp:lastModifiedBy>
  <cp:revision>2</cp:revision>
  <dcterms:created xsi:type="dcterms:W3CDTF">2022-07-08T11:20:31Z</dcterms:created>
  <dcterms:modified xsi:type="dcterms:W3CDTF">2022-07-08T13:13:25Z</dcterms:modified>
</cp:coreProperties>
</file>