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Micro Credit Defaulter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CHAGANTI SAI MAHATHI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12CEE-59D1-BEEA-A678-18A491C8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5C936-744D-EDAD-1FD3-F17D556B0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8357118" cy="2740687"/>
          </a:xfrm>
        </p:spPr>
        <p:txBody>
          <a:bodyPr/>
          <a:lstStyle/>
          <a:p>
            <a:r>
              <a:rPr lang="en-IN" sz="2000" dirty="0"/>
              <a:t>After Hyper parameter tuning and model prediction “Random forest </a:t>
            </a:r>
            <a:r>
              <a:rPr lang="en-IN" sz="2000" dirty="0" err="1"/>
              <a:t>Classifier”with</a:t>
            </a:r>
            <a:r>
              <a:rPr lang="en-IN" sz="2000" dirty="0"/>
              <a:t> accuracy score of 91.38%  is considered to be the best model compared to the other models so this model is saved and can be used for future prediction.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8088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1D4F417-1D45-12E2-7E52-1B5776FB28BB}"/>
              </a:ext>
            </a:extLst>
          </p:cNvPr>
          <p:cNvSpPr/>
          <p:nvPr/>
        </p:nvSpPr>
        <p:spPr>
          <a:xfrm>
            <a:off x="2547257" y="774441"/>
            <a:ext cx="7772399" cy="50105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/>
              <a:t>Thank</a:t>
            </a:r>
            <a:r>
              <a:rPr lang="en-IN" dirty="0"/>
              <a:t> </a:t>
            </a:r>
            <a:r>
              <a:rPr lang="en-IN" sz="5400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28254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A69A-0F7A-5319-340E-3F1F33A2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C8260-330C-1838-4175-C3A39E5FD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2842104"/>
          </a:xfrm>
        </p:spPr>
        <p:txBody>
          <a:bodyPr>
            <a:normAutofit fontScale="70000" lnSpcReduction="20000"/>
          </a:bodyPr>
          <a:lstStyle/>
          <a:p>
            <a:r>
              <a:rPr lang="en-IN" sz="2500" dirty="0"/>
              <a:t>Objective: Now a days the prediction of defaulting the borrower in future is a challenging task for credit card companies . Therefore the main objective is to develop prediction models for defaulting the borrower in the future by taking advantage of the available technological advancement</a:t>
            </a:r>
          </a:p>
          <a:p>
            <a:r>
              <a:rPr lang="en-US" sz="2500" dirty="0"/>
              <a:t>So here we will build a model using classification technique which can be used to predict in terms of a probability for each loan transaction, whether the customer will be paying back the loaned amount within 5 days of issuance of loan. In this case, Label ‘1’ indicates that the loan has been </a:t>
            </a:r>
            <a:r>
              <a:rPr lang="en-US" sz="2500" dirty="0" err="1"/>
              <a:t>payed</a:t>
            </a:r>
            <a:r>
              <a:rPr lang="en-US" sz="2500" dirty="0"/>
              <a:t> i.e. Non- defaulter, while, Label ‘0’ indicates that the loan has not been </a:t>
            </a:r>
            <a:r>
              <a:rPr lang="en-US" sz="2500" dirty="0" err="1"/>
              <a:t>payed</a:t>
            </a:r>
            <a:r>
              <a:rPr lang="en-US" sz="2500" dirty="0"/>
              <a:t> i.e. defaulter</a:t>
            </a:r>
            <a:r>
              <a:rPr lang="en-US" sz="3600" dirty="0"/>
              <a:t>.</a:t>
            </a:r>
            <a:endParaRPr lang="en-IN" sz="36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0116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AEE7-8E51-D476-D121-17E6D9BC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generate model:</a:t>
            </a:r>
            <a:br>
              <a:rPr lang="en-IN" dirty="0"/>
            </a:br>
            <a:r>
              <a:rPr lang="en-IN" dirty="0"/>
              <a:t>&gt;Data Cleaning: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D4C62-6523-3413-1963-175574103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180" y="2103120"/>
            <a:ext cx="10058400" cy="3849624"/>
          </a:xfrm>
        </p:spPr>
        <p:txBody>
          <a:bodyPr/>
          <a:lstStyle/>
          <a:p>
            <a:r>
              <a:rPr lang="en-IN" dirty="0"/>
              <a:t>First the shape of the given data set is extracted </a:t>
            </a:r>
            <a:r>
              <a:rPr lang="en-IN" dirty="0" err="1"/>
              <a:t>i.e</a:t>
            </a:r>
            <a:r>
              <a:rPr lang="en-IN" dirty="0"/>
              <a:t> , (209593,37)</a:t>
            </a:r>
          </a:p>
          <a:p>
            <a:r>
              <a:rPr lang="en-IN" dirty="0"/>
              <a:t>Checking whether the given data set has any null count-there is no null values present in the data 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F5B288-7340-9D47-E544-924D3C7C4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665" y="3068242"/>
            <a:ext cx="4488025" cy="314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2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B025-0EB4-D37A-9593-14C2F7BE8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Graphical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051F1-350E-305F-2BA8-E9FC8D6D2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dataset is imbalanced. Label ‘1’ has approximately 87.5% records, while, label ‘0’ has approximately 12.5% records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1A02AE-6C0E-AEB4-2F0D-4A059E87D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989" y="2767308"/>
            <a:ext cx="4701947" cy="31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96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EA396-66A0-A66F-F1FA-C64F6410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Encoding and Analysing: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D1CA6-BCDA-D197-DA9D-F7E45734D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Ordinal encoder is used to covert all the object feature variable to numeric data</a:t>
            </a:r>
          </a:p>
          <a:p>
            <a:r>
              <a:rPr lang="en-IN" dirty="0"/>
              <a:t>Heat map is used to check the correlation of all the features with respect to the label variable</a:t>
            </a:r>
          </a:p>
          <a:p>
            <a:r>
              <a:rPr lang="en-IN" dirty="0"/>
              <a:t>Outliers are checked using boxplot .</a:t>
            </a:r>
          </a:p>
          <a:p>
            <a:pPr marL="0" indent="0">
              <a:buNone/>
            </a:pPr>
            <a:r>
              <a:rPr lang="en-IN" b="1" dirty="0"/>
              <a:t>Encoded data: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C675C8-0CCB-BDC5-0F7A-482B556DC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730" y="3320122"/>
            <a:ext cx="7221778" cy="303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56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EEE44B-7D64-1B40-29E8-08DB1DAF6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37" y="1595535"/>
            <a:ext cx="10226926" cy="46645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582BCDF-C904-E0F7-0F3A-0A6B6D435309}"/>
              </a:ext>
            </a:extLst>
          </p:cNvPr>
          <p:cNvSpPr/>
          <p:nvPr/>
        </p:nvSpPr>
        <p:spPr>
          <a:xfrm>
            <a:off x="3433665" y="727788"/>
            <a:ext cx="4767943" cy="4385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Checking the outliers</a:t>
            </a:r>
          </a:p>
        </p:txBody>
      </p:sp>
    </p:spTree>
    <p:extLst>
      <p:ext uri="{BB962C8B-B14F-4D97-AF65-F5344CB8AC3E}">
        <p14:creationId xmlns:p14="http://schemas.microsoft.com/office/powerpoint/2010/main" val="266355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C7D5F-DBE0-BCCE-09F6-0D88B534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selection method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2EA68-4993-BB89-D860-B94DD6EF8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Top30 best features are selected using feature selection method.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991100-0FB7-92CF-3905-2CC1A2BC1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391" y="2780522"/>
            <a:ext cx="4398390" cy="347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00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13049-8078-0282-D6C1-726BC5C0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F702B-FD64-1885-D169-18AD17953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 err="1">
                <a:solidFill>
                  <a:srgbClr val="000000"/>
                </a:solidFill>
                <a:effectLst/>
                <a:latin typeface="Helvetica Neue"/>
              </a:rPr>
              <a:t>KNeighborsClassifier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: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i="0" dirty="0" err="1">
                <a:solidFill>
                  <a:srgbClr val="000000"/>
                </a:solidFill>
                <a:effectLst/>
                <a:latin typeface="Helvetica Neue"/>
              </a:rPr>
              <a:t>DecisionTreeClassifier</a:t>
            </a:r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: 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BF18C6-C9FE-21AC-009B-260614ECC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062" y="2103120"/>
            <a:ext cx="6066046" cy="20670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C6BEFE-3448-0676-C6EF-18364B426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063" y="4350164"/>
            <a:ext cx="4718754" cy="209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89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CEEC-FC6A-A548-B5E1-BA9720C4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A7F4B-76D3-A611-86B1-D4D53C4D0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Logistic Regression: 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Random Forest Classifier: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7E303-209B-3956-CCDB-11981479B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951" y="1947898"/>
            <a:ext cx="5291653" cy="20082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DADDB0-4032-FA27-55B8-E8A792712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950" y="4220779"/>
            <a:ext cx="5291653" cy="208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19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{880424EB-6B6B-474D-B7DF-AF7FDEF52C05}tf78829772_win32</Template>
  <TotalTime>37</TotalTime>
  <Words>343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Garamond</vt:lpstr>
      <vt:lpstr>Helvetica Neue</vt:lpstr>
      <vt:lpstr>Sagona Book</vt:lpstr>
      <vt:lpstr>Sagona ExtraLight</vt:lpstr>
      <vt:lpstr>SavonVTI</vt:lpstr>
      <vt:lpstr>Micro Credit Defaulter Project</vt:lpstr>
      <vt:lpstr>INTRODUCTION:</vt:lpstr>
      <vt:lpstr>Steps to generate model: &gt;Data Cleaning:</vt:lpstr>
      <vt:lpstr>Graphical Analysis:</vt:lpstr>
      <vt:lpstr>Encoding and Analysing:</vt:lpstr>
      <vt:lpstr>PowerPoint Presentation</vt:lpstr>
      <vt:lpstr>Feature selection method :</vt:lpstr>
      <vt:lpstr>Model building:</vt:lpstr>
      <vt:lpstr>Model building:</vt:lpstr>
      <vt:lpstr> 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Credit Defaulter Project</dc:title>
  <dc:creator>saimahathi.chaganti@gmail.com</dc:creator>
  <cp:lastModifiedBy>saimahathi.chaganti@gmail.com</cp:lastModifiedBy>
  <cp:revision>2</cp:revision>
  <dcterms:created xsi:type="dcterms:W3CDTF">2022-07-08T15:24:29Z</dcterms:created>
  <dcterms:modified xsi:type="dcterms:W3CDTF">2022-07-08T16:48:17Z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