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shboard_17205415218090/HRAnalytic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BCB520-89B9-427B-B9DE-AC76403902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07D2B4-043C-4D1D-890D-336641CC1F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10/21/2024 6:49:59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" id="2" name="slide2">
            <a:extLst>
              <a:ext uri="{FF2B5EF4-FFF2-40B4-BE49-F238E27FC236}">
                <a16:creationId xmlns:a16="http://schemas.microsoft.com/office/drawing/2014/main" id="{94BACBBB-A921-4C44-8E71-FF41FC902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4" y="0"/>
            <a:ext cx="1029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2024-10-21T06:50:00Z</dcterms:created>
  <dcterms:modified xsi:type="dcterms:W3CDTF">2024-10-21T06:50:00Z</dcterms:modified>
</cp:coreProperties>
</file>