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age-genderanalysis/Introduc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EE50C09-207C-4F09-8B0A-D9DA0AC65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New York  </a:t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Citi Bike </a:t>
            </a:r>
            <a:r>
              <a:rPr lang="en-US" dirty="0">
                <a:hlinkClick r:id="rId2"/>
              </a:rPr>
              <a:t>A</a:t>
            </a:r>
            <a:r>
              <a:rPr lang="en-us" dirty="0">
                <a:hlinkClick r:id="rId2"/>
              </a:rPr>
              <a:t>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26EE6F3-0C46-4C41-9BAF-B6C9AA888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 Span</a:t>
            </a:r>
            <a:r>
              <a:rPr dirty="0"/>
              <a:t>: </a:t>
            </a:r>
            <a:r>
              <a:rPr lang="en-US" dirty="0"/>
              <a:t>2019, Second Quarter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3477EFA6-071A-406D-8A07-8DD7FA63C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8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9E34-F446-4BB4-B90C-6C3B6D90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7381"/>
            <a:ext cx="10515600" cy="2345635"/>
          </a:xfrm>
        </p:spPr>
        <p:txBody>
          <a:bodyPr/>
          <a:lstStyle/>
          <a:p>
            <a:r>
              <a:rPr lang="en-US" dirty="0"/>
              <a:t>                 </a:t>
            </a:r>
            <a:r>
              <a:rPr lang="en-US" u="sng" dirty="0">
                <a:solidFill>
                  <a:schemeClr val="accent1"/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C3063-5B3E-4EB6-BA41-269C8EA535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9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Introduction">
            <a:extLst>
              <a:ext uri="{FF2B5EF4-FFF2-40B4-BE49-F238E27FC236}">
                <a16:creationId xmlns:a16="http://schemas.microsoft.com/office/drawing/2014/main" id="{474D8B8A-A72D-4628-8811-542E2499C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91" y="0"/>
            <a:ext cx="9692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 (4)">
            <a:extLst>
              <a:ext uri="{FF2B5EF4-FFF2-40B4-BE49-F238E27FC236}">
                <a16:creationId xmlns:a16="http://schemas.microsoft.com/office/drawing/2014/main" id="{D82B791B-4A1D-42F5-B79B-70DB255B1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765"/>
            <a:ext cx="12192000" cy="519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6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3">
            <a:extLst>
              <a:ext uri="{FF2B5EF4-FFF2-40B4-BE49-F238E27FC236}">
                <a16:creationId xmlns:a16="http://schemas.microsoft.com/office/drawing/2014/main" id="{89F6F32E-E173-42D3-8776-623A5E3F5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765"/>
            <a:ext cx="12192000" cy="519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1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3">
            <a:extLst>
              <a:ext uri="{FF2B5EF4-FFF2-40B4-BE49-F238E27FC236}">
                <a16:creationId xmlns:a16="http://schemas.microsoft.com/office/drawing/2014/main" id="{0B8AAB15-7412-47DB-AAC8-B67351A3F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91" y="0"/>
            <a:ext cx="9692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2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5">
            <a:extLst>
              <a:ext uri="{FF2B5EF4-FFF2-40B4-BE49-F238E27FC236}">
                <a16:creationId xmlns:a16="http://schemas.microsoft.com/office/drawing/2014/main" id="{51EE0343-B07D-46AC-9163-BBA1F6F12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765"/>
            <a:ext cx="12192000" cy="519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8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4">
            <a:extLst>
              <a:ext uri="{FF2B5EF4-FFF2-40B4-BE49-F238E27FC236}">
                <a16:creationId xmlns:a16="http://schemas.microsoft.com/office/drawing/2014/main" id="{048AE5E2-E78D-415F-AADE-5D38E63FF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765"/>
            <a:ext cx="12192000" cy="519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5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982FF44E-9435-483F-BF80-99376F2CE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765"/>
            <a:ext cx="12192000" cy="519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4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7">
            <a:extLst>
              <a:ext uri="{FF2B5EF4-FFF2-40B4-BE49-F238E27FC236}">
                <a16:creationId xmlns:a16="http://schemas.microsoft.com/office/drawing/2014/main" id="{91641460-74FC-49B7-9640-C929423C3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765"/>
            <a:ext cx="12192000" cy="519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3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</Words>
  <Application>Microsoft Office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New York   Citi Bike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Gender analysis</dc:title>
  <dc:creator/>
  <cp:lastModifiedBy>Mahathi Veluri</cp:lastModifiedBy>
  <cp:revision>6</cp:revision>
  <dcterms:created xsi:type="dcterms:W3CDTF">2020-03-14T07:20:56Z</dcterms:created>
  <dcterms:modified xsi:type="dcterms:W3CDTF">2020-03-15T03:09:36Z</dcterms:modified>
</cp:coreProperties>
</file>