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ge-genderanalysis/Introdu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EE50C09-207C-4F09-8B0A-D9DA0AC65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New York  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Citi Bike </a:t>
            </a:r>
            <a:r>
              <a:rPr lang="en-US" dirty="0">
                <a:hlinkClick r:id="rId2"/>
              </a:rPr>
              <a:t>A</a:t>
            </a:r>
            <a:r>
              <a:rPr lang="en-us" dirty="0">
                <a:hlinkClick r:id="rId2"/>
              </a:rPr>
              <a:t>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26EE6F3-0C46-4C41-9BAF-B6C9AA888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Span</a:t>
            </a:r>
            <a:r>
              <a:rPr dirty="0"/>
              <a:t>: </a:t>
            </a:r>
            <a:r>
              <a:rPr lang="en-US" dirty="0"/>
              <a:t>2019, Second Quarter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477EFA6-071A-406D-8A07-8DD7FA63C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8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DEC0-7AE0-48AA-AA37-2D85CE0E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BA21-40FC-437F-B525-2183144E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Considering the factors like,</a:t>
            </a:r>
          </a:p>
          <a:p>
            <a:r>
              <a:rPr lang="en-US" dirty="0"/>
              <a:t> Age 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Customer and Subscriber count</a:t>
            </a:r>
          </a:p>
          <a:p>
            <a:r>
              <a:rPr lang="en-US" dirty="0"/>
              <a:t>Season(holiday season)</a:t>
            </a:r>
          </a:p>
          <a:p>
            <a:r>
              <a:rPr lang="en-US" dirty="0"/>
              <a:t>Climate</a:t>
            </a:r>
          </a:p>
          <a:p>
            <a:pPr marL="0" indent="0">
              <a:buNone/>
            </a:pPr>
            <a:r>
              <a:rPr lang="en-US" dirty="0"/>
              <a:t>from 2019 , Q2 , We can expect a very good number of rides this summer But considering “Corona” virus situation which is a burning issue may have impact on the rides.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5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9E34-F446-4BB4-B90C-6C3B6D90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7381"/>
            <a:ext cx="10515600" cy="2345635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u="sng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3063-5B3E-4EB6-BA41-269C8EA53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troduction">
            <a:extLst>
              <a:ext uri="{FF2B5EF4-FFF2-40B4-BE49-F238E27FC236}">
                <a16:creationId xmlns:a16="http://schemas.microsoft.com/office/drawing/2014/main" id="{474D8B8A-A72D-4628-8811-542E2499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1" y="0"/>
            <a:ext cx="9692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 (4)">
            <a:extLst>
              <a:ext uri="{FF2B5EF4-FFF2-40B4-BE49-F238E27FC236}">
                <a16:creationId xmlns:a16="http://schemas.microsoft.com/office/drawing/2014/main" id="{D82B791B-4A1D-42F5-B79B-70DB255B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89F6F32E-E173-42D3-8776-623A5E3F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0B8AAB15-7412-47DB-AAC8-B67351A3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91" y="0"/>
            <a:ext cx="9692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51EE0343-B07D-46AC-9163-BBA1F6F1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048AE5E2-E78D-415F-AADE-5D38E63FF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82FF44E-9435-483F-BF80-99376F2C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7">
            <a:extLst>
              <a:ext uri="{FF2B5EF4-FFF2-40B4-BE49-F238E27FC236}">
                <a16:creationId xmlns:a16="http://schemas.microsoft.com/office/drawing/2014/main" id="{91641460-74FC-49B7-9640-C929423C3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65"/>
            <a:ext cx="12192000" cy="51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New York   Citi 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Conclusion: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Gender analysis</dc:title>
  <dc:creator/>
  <cp:lastModifiedBy>Mahathi Veluri</cp:lastModifiedBy>
  <cp:revision>8</cp:revision>
  <dcterms:created xsi:type="dcterms:W3CDTF">2020-03-14T07:20:56Z</dcterms:created>
  <dcterms:modified xsi:type="dcterms:W3CDTF">2020-03-15T03:45:43Z</dcterms:modified>
</cp:coreProperties>
</file>