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A34C-EE04-41AD-B930-07F744A1831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C944-52CB-42FC-A965-D8E9F26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7223-8AE6-44CC-9FEC-CDEDC4CC8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82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Business Insights using spreadsheet on </a:t>
            </a:r>
            <a:r>
              <a:rPr lang="en-US" b="1" dirty="0">
                <a:solidFill>
                  <a:srgbClr val="FF0000"/>
                </a:solidFill>
              </a:rPr>
              <a:t>NETFLIX </a:t>
            </a:r>
            <a:r>
              <a:rPr lang="en-US" dirty="0"/>
              <a:t>data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B31DBB9E-7110-4814-B30E-3954E9627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0"/>
          <a:stretch/>
        </p:blipFill>
        <p:spPr>
          <a:xfrm>
            <a:off x="421640" y="403820"/>
            <a:ext cx="969038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2112-31A3-46C9-8822-164D7B20A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2924"/>
            <a:ext cx="4381500" cy="9001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FDD19-3384-434C-8BF3-5830A06A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1562100"/>
            <a:ext cx="10572750" cy="4629150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First Air Date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Tv Show Name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Popularity Index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Vote Count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Average Ratings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694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093D-A368-48B7-9803-E7327E37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2155825"/>
            <a:ext cx="10515600" cy="2844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BFA6A-13A0-4ADE-80F0-FD9D46475E77}"/>
              </a:ext>
            </a:extLst>
          </p:cNvPr>
          <p:cNvSpPr txBox="1"/>
          <p:nvPr/>
        </p:nvSpPr>
        <p:spPr>
          <a:xfrm>
            <a:off x="6829425" y="4486275"/>
            <a:ext cx="4819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Greggory Gray</a:t>
            </a:r>
          </a:p>
          <a:p>
            <a:r>
              <a:rPr lang="en-US" sz="4000" dirty="0"/>
              <a:t>Mahathi Veluri</a:t>
            </a:r>
          </a:p>
          <a:p>
            <a:r>
              <a:rPr lang="en-US" sz="4000" dirty="0"/>
              <a:t>Sumit Poojary</a:t>
            </a:r>
          </a:p>
        </p:txBody>
      </p:sp>
    </p:spTree>
    <p:extLst>
      <p:ext uri="{BB962C8B-B14F-4D97-AF65-F5344CB8AC3E}">
        <p14:creationId xmlns:p14="http://schemas.microsoft.com/office/powerpoint/2010/main" val="23642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Insights using spreadsheet on NETFLIX data</vt:lpstr>
      <vt:lpstr>Dataset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using spreadsheet on NETFLIX data</dc:title>
  <dc:creator>Sumit Suresh Poojary</dc:creator>
  <cp:lastModifiedBy>Sumit Suresh Poojary</cp:lastModifiedBy>
  <cp:revision>1</cp:revision>
  <dcterms:created xsi:type="dcterms:W3CDTF">2022-11-30T19:44:55Z</dcterms:created>
  <dcterms:modified xsi:type="dcterms:W3CDTF">2022-11-30T20:14:17Z</dcterms:modified>
</cp:coreProperties>
</file>