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5FA4D-E872-4331-B89A-F14E324B163F}" v="43" dt="2023-08-27T13:42:08.566"/>
    <p1510:client id="{A2BBF21A-E906-42F1-B231-2935FF51B70D}" v="1" dt="2023-08-28T05:10:4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Mahato" userId="0b58eb97-99d1-441a-a18c-dc6e4fd418c6" providerId="ADAL" clId="{0EC5FA4D-E872-4331-B89A-F14E324B163F}"/>
    <pc:docChg chg="undo redo custSel addSld delSld modSld modMainMaster">
      <pc:chgData name="Sunil Mahato" userId="0b58eb97-99d1-441a-a18c-dc6e4fd418c6" providerId="ADAL" clId="{0EC5FA4D-E872-4331-B89A-F14E324B163F}" dt="2023-08-27T13:43:47.491" v="3088" actId="1076"/>
      <pc:docMkLst>
        <pc:docMk/>
      </pc:docMkLst>
      <pc:sldChg chg="addSp delSp modSp new mod setBg addAnim delAnim">
        <pc:chgData name="Sunil Mahato" userId="0b58eb97-99d1-441a-a18c-dc6e4fd418c6" providerId="ADAL" clId="{0EC5FA4D-E872-4331-B89A-F14E324B163F}" dt="2023-08-27T13:41:02.763" v="3058" actId="26606"/>
        <pc:sldMkLst>
          <pc:docMk/>
          <pc:sldMk cId="2983710210" sldId="256"/>
        </pc:sldMkLst>
        <pc:spChg chg="mod">
          <ac:chgData name="Sunil Mahato" userId="0b58eb97-99d1-441a-a18c-dc6e4fd418c6" providerId="ADAL" clId="{0EC5FA4D-E872-4331-B89A-F14E324B163F}" dt="2023-08-27T13:41:02.763" v="3058" actId="26606"/>
          <ac:spMkLst>
            <pc:docMk/>
            <pc:sldMk cId="2983710210" sldId="256"/>
            <ac:spMk id="2" creationId="{C27817DC-401D-31A9-044F-BD2EE3369073}"/>
          </ac:spMkLst>
        </pc:spChg>
        <pc:spChg chg="mod">
          <ac:chgData name="Sunil Mahato" userId="0b58eb97-99d1-441a-a18c-dc6e4fd418c6" providerId="ADAL" clId="{0EC5FA4D-E872-4331-B89A-F14E324B163F}" dt="2023-08-27T13:41:02.763" v="3058" actId="26606"/>
          <ac:spMkLst>
            <pc:docMk/>
            <pc:sldMk cId="2983710210" sldId="256"/>
            <ac:spMk id="3" creationId="{E8C9A3BA-C9A9-8B2A-A5BA-F7D37A18773E}"/>
          </ac:spMkLst>
        </pc:spChg>
        <pc:spChg chg="add del">
          <ac:chgData name="Sunil Mahato" userId="0b58eb97-99d1-441a-a18c-dc6e4fd418c6" providerId="ADAL" clId="{0EC5FA4D-E872-4331-B89A-F14E324B163F}" dt="2023-08-27T13:41:02.755" v="3057" actId="26606"/>
          <ac:spMkLst>
            <pc:docMk/>
            <pc:sldMk cId="2983710210" sldId="256"/>
            <ac:spMk id="8" creationId="{73A25D70-4A55-4F72-B9C5-A69CDBF4DB42}"/>
          </ac:spMkLst>
        </pc:spChg>
        <pc:spChg chg="add del">
          <ac:chgData name="Sunil Mahato" userId="0b58eb97-99d1-441a-a18c-dc6e4fd418c6" providerId="ADAL" clId="{0EC5FA4D-E872-4331-B89A-F14E324B163F}" dt="2023-08-27T13:41:02.755" v="3057" actId="26606"/>
          <ac:spMkLst>
            <pc:docMk/>
            <pc:sldMk cId="2983710210" sldId="256"/>
            <ac:spMk id="10" creationId="{54957100-6D8B-4161-9F2F-C0A949EC84C4}"/>
          </ac:spMkLst>
        </pc:spChg>
        <pc:spChg chg="add del">
          <ac:chgData name="Sunil Mahato" userId="0b58eb97-99d1-441a-a18c-dc6e4fd418c6" providerId="ADAL" clId="{0EC5FA4D-E872-4331-B89A-F14E324B163F}" dt="2023-08-27T13:41:02.755" v="3057" actId="26606"/>
          <ac:spMkLst>
            <pc:docMk/>
            <pc:sldMk cId="2983710210" sldId="256"/>
            <ac:spMk id="12" creationId="{0BD8B065-EE51-4AE2-A94C-86249998FD7B}"/>
          </ac:spMkLst>
        </pc:spChg>
        <pc:spChg chg="add">
          <ac:chgData name="Sunil Mahato" userId="0b58eb97-99d1-441a-a18c-dc6e4fd418c6" providerId="ADAL" clId="{0EC5FA4D-E872-4331-B89A-F14E324B163F}" dt="2023-08-27T13:41:02.763" v="3058" actId="26606"/>
          <ac:spMkLst>
            <pc:docMk/>
            <pc:sldMk cId="2983710210" sldId="256"/>
            <ac:spMk id="26" creationId="{943CAA20-3569-4189-9E48-239A229A86CA}"/>
          </ac:spMkLst>
        </pc:spChg>
        <pc:spChg chg="add">
          <ac:chgData name="Sunil Mahato" userId="0b58eb97-99d1-441a-a18c-dc6e4fd418c6" providerId="ADAL" clId="{0EC5FA4D-E872-4331-B89A-F14E324B163F}" dt="2023-08-27T13:41:02.763" v="3058" actId="26606"/>
          <ac:spMkLst>
            <pc:docMk/>
            <pc:sldMk cId="2983710210" sldId="256"/>
            <ac:spMk id="27" creationId="{DA542B6D-E775-4832-91DC-2D20F857813A}"/>
          </ac:spMkLst>
        </pc:spChg>
        <pc:grpChg chg="add del">
          <ac:chgData name="Sunil Mahato" userId="0b58eb97-99d1-441a-a18c-dc6e4fd418c6" providerId="ADAL" clId="{0EC5FA4D-E872-4331-B89A-F14E324B163F}" dt="2023-08-27T13:41:02.755" v="3057" actId="26606"/>
          <ac:grpSpMkLst>
            <pc:docMk/>
            <pc:sldMk cId="2983710210" sldId="256"/>
            <ac:grpSpMk id="14" creationId="{18999293-B054-4B57-A26F-D04C2BB11338}"/>
          </ac:grpSpMkLst>
        </pc:grpChg>
        <pc:grpChg chg="add del">
          <ac:chgData name="Sunil Mahato" userId="0b58eb97-99d1-441a-a18c-dc6e4fd418c6" providerId="ADAL" clId="{0EC5FA4D-E872-4331-B89A-F14E324B163F}" dt="2023-08-27T13:41:02.755" v="3057" actId="26606"/>
          <ac:grpSpMkLst>
            <pc:docMk/>
            <pc:sldMk cId="2983710210" sldId="256"/>
            <ac:grpSpMk id="20" creationId="{761945C4-D997-42F3-B59A-984CF0066715}"/>
          </ac:grpSpMkLst>
        </pc:grpChg>
      </pc:sldChg>
      <pc:sldChg chg="new del">
        <pc:chgData name="Sunil Mahato" userId="0b58eb97-99d1-441a-a18c-dc6e4fd418c6" providerId="ADAL" clId="{0EC5FA4D-E872-4331-B89A-F14E324B163F}" dt="2023-08-27T07:00:32.366" v="132" actId="680"/>
        <pc:sldMkLst>
          <pc:docMk/>
          <pc:sldMk cId="3256634493" sldId="257"/>
        </pc:sldMkLst>
      </pc:sldChg>
      <pc:sldChg chg="addSp delSp modSp new mod setBg">
        <pc:chgData name="Sunil Mahato" userId="0b58eb97-99d1-441a-a18c-dc6e4fd418c6" providerId="ADAL" clId="{0EC5FA4D-E872-4331-B89A-F14E324B163F}" dt="2023-08-27T13:37:08.396" v="3035"/>
        <pc:sldMkLst>
          <pc:docMk/>
          <pc:sldMk cId="3956745521" sldId="257"/>
        </pc:sldMkLst>
        <pc:spChg chg="mod">
          <ac:chgData name="Sunil Mahato" userId="0b58eb97-99d1-441a-a18c-dc6e4fd418c6" providerId="ADAL" clId="{0EC5FA4D-E872-4331-B89A-F14E324B163F}" dt="2023-08-27T13:35:19.512" v="3008" actId="1076"/>
          <ac:spMkLst>
            <pc:docMk/>
            <pc:sldMk cId="3956745521" sldId="257"/>
            <ac:spMk id="2" creationId="{79921E3E-557A-FDCE-A048-B718C35561A1}"/>
          </ac:spMkLst>
        </pc:spChg>
        <pc:spChg chg="mod">
          <ac:chgData name="Sunil Mahato" userId="0b58eb97-99d1-441a-a18c-dc6e4fd418c6" providerId="ADAL" clId="{0EC5FA4D-E872-4331-B89A-F14E324B163F}" dt="2023-08-27T13:35:29.126" v="3013" actId="20577"/>
          <ac:spMkLst>
            <pc:docMk/>
            <pc:sldMk cId="3956745521" sldId="257"/>
            <ac:spMk id="3" creationId="{1D8451B1-E1A2-289C-6DD1-9F0856319FA4}"/>
          </ac:spMkLst>
        </pc:spChg>
        <pc:spChg chg="add del">
          <ac:chgData name="Sunil Mahato" userId="0b58eb97-99d1-441a-a18c-dc6e4fd418c6" providerId="ADAL" clId="{0EC5FA4D-E872-4331-B89A-F14E324B163F}" dt="2023-08-27T13:33:33.654" v="3000" actId="26606"/>
          <ac:spMkLst>
            <pc:docMk/>
            <pc:sldMk cId="3956745521" sldId="257"/>
            <ac:spMk id="8" creationId="{43C823D3-D619-407C-89E0-C6F6B1E7A42A}"/>
          </ac:spMkLst>
        </pc:spChg>
        <pc:spChg chg="add del">
          <ac:chgData name="Sunil Mahato" userId="0b58eb97-99d1-441a-a18c-dc6e4fd418c6" providerId="ADAL" clId="{0EC5FA4D-E872-4331-B89A-F14E324B163F}" dt="2023-08-27T13:33:54.470" v="3002" actId="26606"/>
          <ac:spMkLst>
            <pc:docMk/>
            <pc:sldMk cId="3956745521" sldId="257"/>
            <ac:spMk id="9" creationId="{09CFCDAF-46CE-4056-866C-5EE9122FDCAB}"/>
          </ac:spMkLst>
        </pc:spChg>
        <pc:spChg chg="add del">
          <ac:chgData name="Sunil Mahato" userId="0b58eb97-99d1-441a-a18c-dc6e4fd418c6" providerId="ADAL" clId="{0EC5FA4D-E872-4331-B89A-F14E324B163F}" dt="2023-08-27T13:33:33.654" v="3000" actId="26606"/>
          <ac:spMkLst>
            <pc:docMk/>
            <pc:sldMk cId="3956745521" sldId="257"/>
            <ac:spMk id="10" creationId="{047F8E3E-2FFA-4A0F-B3C7-E57ADDCFB415}"/>
          </ac:spMkLst>
        </pc:spChg>
        <pc:spChg chg="add del">
          <ac:chgData name="Sunil Mahato" userId="0b58eb97-99d1-441a-a18c-dc6e4fd418c6" providerId="ADAL" clId="{0EC5FA4D-E872-4331-B89A-F14E324B163F}" dt="2023-08-27T13:33:54.470" v="3002" actId="26606"/>
          <ac:spMkLst>
            <pc:docMk/>
            <pc:sldMk cId="3956745521" sldId="257"/>
            <ac:spMk id="11" creationId="{9F587EB1-1674-4B8B-88AD-2A81FFFB5F36}"/>
          </ac:spMkLst>
        </pc:spChg>
        <pc:spChg chg="add del">
          <ac:chgData name="Sunil Mahato" userId="0b58eb97-99d1-441a-a18c-dc6e4fd418c6" providerId="ADAL" clId="{0EC5FA4D-E872-4331-B89A-F14E324B163F}" dt="2023-08-27T13:33:54.470" v="3002" actId="26606"/>
          <ac:spMkLst>
            <pc:docMk/>
            <pc:sldMk cId="3956745521" sldId="257"/>
            <ac:spMk id="17" creationId="{E3020543-B24B-4EC4-8FFC-8DD88EEA91A8}"/>
          </ac:spMkLst>
        </pc:spChg>
        <pc:spChg chg="add del">
          <ac:chgData name="Sunil Mahato" userId="0b58eb97-99d1-441a-a18c-dc6e4fd418c6" providerId="ADAL" clId="{0EC5FA4D-E872-4331-B89A-F14E324B163F}" dt="2023-08-27T13:33:54.470" v="3002" actId="26606"/>
          <ac:spMkLst>
            <pc:docMk/>
            <pc:sldMk cId="3956745521" sldId="257"/>
            <ac:spMk id="25" creationId="{6CB927A4-E432-4310-9CD5-E89FF5063179}"/>
          </ac:spMkLst>
        </pc:spChg>
        <pc:spChg chg="add del">
          <ac:chgData name="Sunil Mahato" userId="0b58eb97-99d1-441a-a18c-dc6e4fd418c6" providerId="ADAL" clId="{0EC5FA4D-E872-4331-B89A-F14E324B163F}" dt="2023-08-27T13:33:54.470" v="3002" actId="26606"/>
          <ac:spMkLst>
            <pc:docMk/>
            <pc:sldMk cId="3956745521" sldId="257"/>
            <ac:spMk id="26" creationId="{1453BF6C-B012-48B7-B4E8-6D7AC7C27D02}"/>
          </ac:spMkLst>
        </pc:spChg>
        <pc:spChg chg="add">
          <ac:chgData name="Sunil Mahato" userId="0b58eb97-99d1-441a-a18c-dc6e4fd418c6" providerId="ADAL" clId="{0EC5FA4D-E872-4331-B89A-F14E324B163F}" dt="2023-08-27T13:33:54.507" v="3003" actId="26606"/>
          <ac:spMkLst>
            <pc:docMk/>
            <pc:sldMk cId="3956745521" sldId="257"/>
            <ac:spMk id="28" creationId="{43C823D3-D619-407C-89E0-C6F6B1E7A42A}"/>
          </ac:spMkLst>
        </pc:spChg>
        <pc:spChg chg="add">
          <ac:chgData name="Sunil Mahato" userId="0b58eb97-99d1-441a-a18c-dc6e4fd418c6" providerId="ADAL" clId="{0EC5FA4D-E872-4331-B89A-F14E324B163F}" dt="2023-08-27T13:33:54.507" v="3003" actId="26606"/>
          <ac:spMkLst>
            <pc:docMk/>
            <pc:sldMk cId="3956745521" sldId="257"/>
            <ac:spMk id="29" creationId="{047F8E3E-2FFA-4A0F-B3C7-E57ADDCFB415}"/>
          </ac:spMkLst>
        </pc:spChg>
        <pc:grpChg chg="add del">
          <ac:chgData name="Sunil Mahato" userId="0b58eb97-99d1-441a-a18c-dc6e4fd418c6" providerId="ADAL" clId="{0EC5FA4D-E872-4331-B89A-F14E324B163F}" dt="2023-08-27T13:33:33.654" v="3000" actId="26606"/>
          <ac:grpSpMkLst>
            <pc:docMk/>
            <pc:sldMk cId="3956745521" sldId="257"/>
            <ac:grpSpMk id="12" creationId="{33D939F1-7ABE-4D0E-946A-43F37F556AFD}"/>
          </ac:grpSpMkLst>
        </pc:grpChg>
        <pc:grpChg chg="add del">
          <ac:chgData name="Sunil Mahato" userId="0b58eb97-99d1-441a-a18c-dc6e4fd418c6" providerId="ADAL" clId="{0EC5FA4D-E872-4331-B89A-F14E324B163F}" dt="2023-08-27T13:33:33.654" v="3000" actId="26606"/>
          <ac:grpSpMkLst>
            <pc:docMk/>
            <pc:sldMk cId="3956745521" sldId="257"/>
            <ac:grpSpMk id="18" creationId="{9DB3963A-4187-4A72-9DA4-CA6BADE22931}"/>
          </ac:grpSpMkLst>
        </pc:grpChg>
        <pc:grpChg chg="add">
          <ac:chgData name="Sunil Mahato" userId="0b58eb97-99d1-441a-a18c-dc6e4fd418c6" providerId="ADAL" clId="{0EC5FA4D-E872-4331-B89A-F14E324B163F}" dt="2023-08-27T13:33:54.507" v="3003" actId="26606"/>
          <ac:grpSpMkLst>
            <pc:docMk/>
            <pc:sldMk cId="3956745521" sldId="257"/>
            <ac:grpSpMk id="30" creationId="{33D939F1-7ABE-4D0E-946A-43F37F556AFD}"/>
          </ac:grpSpMkLst>
        </pc:grpChg>
        <pc:grpChg chg="add">
          <ac:chgData name="Sunil Mahato" userId="0b58eb97-99d1-441a-a18c-dc6e4fd418c6" providerId="ADAL" clId="{0EC5FA4D-E872-4331-B89A-F14E324B163F}" dt="2023-08-27T13:33:54.507" v="3003" actId="26606"/>
          <ac:grpSpMkLst>
            <pc:docMk/>
            <pc:sldMk cId="3956745521" sldId="257"/>
            <ac:grpSpMk id="31" creationId="{9DB3963A-4187-4A72-9DA4-CA6BADE22931}"/>
          </ac:grpSpMkLst>
        </pc:grpChg>
        <pc:picChg chg="add del">
          <ac:chgData name="Sunil Mahato" userId="0b58eb97-99d1-441a-a18c-dc6e4fd418c6" providerId="ADAL" clId="{0EC5FA4D-E872-4331-B89A-F14E324B163F}" dt="2023-08-27T13:33:54.470" v="3002" actId="26606"/>
          <ac:picMkLst>
            <pc:docMk/>
            <pc:sldMk cId="3956745521" sldId="257"/>
            <ac:picMk id="5" creationId="{9B2FCD45-F45D-8B58-667C-1ED240F3AC6D}"/>
          </ac:picMkLst>
        </pc:picChg>
        <pc:cxnChg chg="add del">
          <ac:chgData name="Sunil Mahato" userId="0b58eb97-99d1-441a-a18c-dc6e4fd418c6" providerId="ADAL" clId="{0EC5FA4D-E872-4331-B89A-F14E324B163F}" dt="2023-08-27T13:33:54.470" v="3002" actId="26606"/>
          <ac:cxnSpMkLst>
            <pc:docMk/>
            <pc:sldMk cId="3956745521" sldId="257"/>
            <ac:cxnSpMk id="24" creationId="{C49DA8F6-BCC1-4447-B54C-57856834B94B}"/>
          </ac:cxnSpMkLst>
        </pc:cxnChg>
      </pc:sldChg>
      <pc:sldChg chg="modSp new mod setBg">
        <pc:chgData name="Sunil Mahato" userId="0b58eb97-99d1-441a-a18c-dc6e4fd418c6" providerId="ADAL" clId="{0EC5FA4D-E872-4331-B89A-F14E324B163F}" dt="2023-08-27T13:37:08.396" v="3035"/>
        <pc:sldMkLst>
          <pc:docMk/>
          <pc:sldMk cId="621087332" sldId="258"/>
        </pc:sldMkLst>
        <pc:spChg chg="mod">
          <ac:chgData name="Sunil Mahato" userId="0b58eb97-99d1-441a-a18c-dc6e4fd418c6" providerId="ADAL" clId="{0EC5FA4D-E872-4331-B89A-F14E324B163F}" dt="2023-08-27T09:51:28.760" v="870" actId="20577"/>
          <ac:spMkLst>
            <pc:docMk/>
            <pc:sldMk cId="621087332" sldId="258"/>
            <ac:spMk id="2" creationId="{137447C2-3470-875C-8E65-BA9E5149F86F}"/>
          </ac:spMkLst>
        </pc:spChg>
        <pc:spChg chg="mod">
          <ac:chgData name="Sunil Mahato" userId="0b58eb97-99d1-441a-a18c-dc6e4fd418c6" providerId="ADAL" clId="{0EC5FA4D-E872-4331-B89A-F14E324B163F}" dt="2023-08-27T13:33:07.139" v="2997" actId="27636"/>
          <ac:spMkLst>
            <pc:docMk/>
            <pc:sldMk cId="621087332" sldId="258"/>
            <ac:spMk id="3" creationId="{0035149F-F9DE-A481-B5E4-1855D5C4B3E6}"/>
          </ac:spMkLst>
        </pc:spChg>
      </pc:sldChg>
      <pc:sldChg chg="addSp modSp new mod setBg">
        <pc:chgData name="Sunil Mahato" userId="0b58eb97-99d1-441a-a18c-dc6e4fd418c6" providerId="ADAL" clId="{0EC5FA4D-E872-4331-B89A-F14E324B163F}" dt="2023-08-27T13:40:14.207" v="3053" actId="403"/>
        <pc:sldMkLst>
          <pc:docMk/>
          <pc:sldMk cId="2452092499" sldId="259"/>
        </pc:sldMkLst>
        <pc:spChg chg="mod">
          <ac:chgData name="Sunil Mahato" userId="0b58eb97-99d1-441a-a18c-dc6e4fd418c6" providerId="ADAL" clId="{0EC5FA4D-E872-4331-B89A-F14E324B163F}" dt="2023-08-27T13:39:54.929" v="3040" actId="1076"/>
          <ac:spMkLst>
            <pc:docMk/>
            <pc:sldMk cId="2452092499" sldId="259"/>
            <ac:spMk id="2" creationId="{65F7E821-5AF7-F9FD-B132-E629DF2CC5A1}"/>
          </ac:spMkLst>
        </pc:spChg>
        <pc:spChg chg="mod">
          <ac:chgData name="Sunil Mahato" userId="0b58eb97-99d1-441a-a18c-dc6e4fd418c6" providerId="ADAL" clId="{0EC5FA4D-E872-4331-B89A-F14E324B163F}" dt="2023-08-27T13:40:14.207" v="3053" actId="403"/>
          <ac:spMkLst>
            <pc:docMk/>
            <pc:sldMk cId="2452092499" sldId="259"/>
            <ac:spMk id="3" creationId="{15BFD30D-3EDA-E91A-5C43-BC400F8E8346}"/>
          </ac:spMkLst>
        </pc:spChg>
        <pc:spChg chg="add">
          <ac:chgData name="Sunil Mahato" userId="0b58eb97-99d1-441a-a18c-dc6e4fd418c6" providerId="ADAL" clId="{0EC5FA4D-E872-4331-B89A-F14E324B163F}" dt="2023-08-27T13:38:38.819" v="3039" actId="26606"/>
          <ac:spMkLst>
            <pc:docMk/>
            <pc:sldMk cId="2452092499" sldId="259"/>
            <ac:spMk id="8" creationId="{4BC99CB9-DDAD-44A2-8A1C-E3AF4E72DF5C}"/>
          </ac:spMkLst>
        </pc:spChg>
        <pc:grpChg chg="add">
          <ac:chgData name="Sunil Mahato" userId="0b58eb97-99d1-441a-a18c-dc6e4fd418c6" providerId="ADAL" clId="{0EC5FA4D-E872-4331-B89A-F14E324B163F}" dt="2023-08-27T13:38:38.819" v="3039" actId="26606"/>
          <ac:grpSpMkLst>
            <pc:docMk/>
            <pc:sldMk cId="2452092499" sldId="259"/>
            <ac:grpSpMk id="10" creationId="{05545017-2445-4AB3-95A6-48F17C802612}"/>
          </ac:grpSpMkLst>
        </pc:grpChg>
        <pc:grpChg chg="add">
          <ac:chgData name="Sunil Mahato" userId="0b58eb97-99d1-441a-a18c-dc6e4fd418c6" providerId="ADAL" clId="{0EC5FA4D-E872-4331-B89A-F14E324B163F}" dt="2023-08-27T13:38:38.819" v="3039" actId="26606"/>
          <ac:grpSpMkLst>
            <pc:docMk/>
            <pc:sldMk cId="2452092499" sldId="259"/>
            <ac:grpSpMk id="16" creationId="{06B7259D-F2AD-42FE-B984-6D1D74321C5D}"/>
          </ac:grpSpMkLst>
        </pc:grpChg>
      </pc:sldChg>
      <pc:sldChg chg="addSp modSp new mod setBg">
        <pc:chgData name="Sunil Mahato" userId="0b58eb97-99d1-441a-a18c-dc6e4fd418c6" providerId="ADAL" clId="{0EC5FA4D-E872-4331-B89A-F14E324B163F}" dt="2023-08-27T13:41:32.817" v="3063" actId="404"/>
        <pc:sldMkLst>
          <pc:docMk/>
          <pc:sldMk cId="105454844" sldId="260"/>
        </pc:sldMkLst>
        <pc:spChg chg="mod">
          <ac:chgData name="Sunil Mahato" userId="0b58eb97-99d1-441a-a18c-dc6e4fd418c6" providerId="ADAL" clId="{0EC5FA4D-E872-4331-B89A-F14E324B163F}" dt="2023-08-27T13:41:24.848" v="3059" actId="26606"/>
          <ac:spMkLst>
            <pc:docMk/>
            <pc:sldMk cId="105454844" sldId="260"/>
            <ac:spMk id="2" creationId="{41CF172B-E797-1EF1-1476-4D9EBC08D608}"/>
          </ac:spMkLst>
        </pc:spChg>
        <pc:spChg chg="mod">
          <ac:chgData name="Sunil Mahato" userId="0b58eb97-99d1-441a-a18c-dc6e4fd418c6" providerId="ADAL" clId="{0EC5FA4D-E872-4331-B89A-F14E324B163F}" dt="2023-08-27T13:41:32.817" v="3063" actId="404"/>
          <ac:spMkLst>
            <pc:docMk/>
            <pc:sldMk cId="105454844" sldId="260"/>
            <ac:spMk id="3" creationId="{BBB28E2B-9315-F6D3-6285-483C1E67EED5}"/>
          </ac:spMkLst>
        </pc:spChg>
        <pc:spChg chg="add">
          <ac:chgData name="Sunil Mahato" userId="0b58eb97-99d1-441a-a18c-dc6e4fd418c6" providerId="ADAL" clId="{0EC5FA4D-E872-4331-B89A-F14E324B163F}" dt="2023-08-27T13:41:24.848" v="3059" actId="26606"/>
          <ac:spMkLst>
            <pc:docMk/>
            <pc:sldMk cId="105454844" sldId="260"/>
            <ac:spMk id="9" creationId="{79BB35BC-D5C2-4C8B-A22A-A71E6191913B}"/>
          </ac:spMkLst>
        </pc:spChg>
        <pc:picChg chg="add">
          <ac:chgData name="Sunil Mahato" userId="0b58eb97-99d1-441a-a18c-dc6e4fd418c6" providerId="ADAL" clId="{0EC5FA4D-E872-4331-B89A-F14E324B163F}" dt="2023-08-27T13:41:24.848" v="3059" actId="26606"/>
          <ac:picMkLst>
            <pc:docMk/>
            <pc:sldMk cId="105454844" sldId="260"/>
            <ac:picMk id="5" creationId="{D7CFF60A-9531-B0D3-8F13-CA143B18FC5C}"/>
          </ac:picMkLst>
        </pc:picChg>
      </pc:sldChg>
      <pc:sldChg chg="addSp delSp modSp new mod setBg">
        <pc:chgData name="Sunil Mahato" userId="0b58eb97-99d1-441a-a18c-dc6e4fd418c6" providerId="ADAL" clId="{0EC5FA4D-E872-4331-B89A-F14E324B163F}" dt="2023-08-27T13:42:50.898" v="3077" actId="1076"/>
        <pc:sldMkLst>
          <pc:docMk/>
          <pc:sldMk cId="3474673895" sldId="261"/>
        </pc:sldMkLst>
        <pc:spChg chg="del mod">
          <ac:chgData name="Sunil Mahato" userId="0b58eb97-99d1-441a-a18c-dc6e4fd418c6" providerId="ADAL" clId="{0EC5FA4D-E872-4331-B89A-F14E324B163F}" dt="2023-08-27T13:41:56.821" v="3065" actId="21"/>
          <ac:spMkLst>
            <pc:docMk/>
            <pc:sldMk cId="3474673895" sldId="261"/>
            <ac:spMk id="2" creationId="{C92589A4-DDDE-4415-0963-F5150C50BA4D}"/>
          </ac:spMkLst>
        </pc:spChg>
        <pc:spChg chg="del mod">
          <ac:chgData name="Sunil Mahato" userId="0b58eb97-99d1-441a-a18c-dc6e4fd418c6" providerId="ADAL" clId="{0EC5FA4D-E872-4331-B89A-F14E324B163F}" dt="2023-08-27T13:41:56.821" v="3065" actId="21"/>
          <ac:spMkLst>
            <pc:docMk/>
            <pc:sldMk cId="3474673895" sldId="261"/>
            <ac:spMk id="3" creationId="{A0D5D1E8-4DB7-B7C2-C8FF-311C1009A108}"/>
          </ac:spMkLst>
        </pc:spChg>
        <pc:spChg chg="add del mod">
          <ac:chgData name="Sunil Mahato" userId="0b58eb97-99d1-441a-a18c-dc6e4fd418c6" providerId="ADAL" clId="{0EC5FA4D-E872-4331-B89A-F14E324B163F}" dt="2023-08-27T13:42:02.355" v="3067" actId="478"/>
          <ac:spMkLst>
            <pc:docMk/>
            <pc:sldMk cId="3474673895" sldId="261"/>
            <ac:spMk id="6" creationId="{9B1E1812-E229-CB87-06A2-EFC4B02007A1}"/>
          </ac:spMkLst>
        </pc:spChg>
        <pc:spChg chg="add del mod">
          <ac:chgData name="Sunil Mahato" userId="0b58eb97-99d1-441a-a18c-dc6e4fd418c6" providerId="ADAL" clId="{0EC5FA4D-E872-4331-B89A-F14E324B163F}" dt="2023-08-27T13:41:59.827" v="3066" actId="478"/>
          <ac:spMkLst>
            <pc:docMk/>
            <pc:sldMk cId="3474673895" sldId="261"/>
            <ac:spMk id="8" creationId="{088B8520-797B-80F1-5DC8-B8BA82381DF1}"/>
          </ac:spMkLst>
        </pc:spChg>
        <pc:spChg chg="add">
          <ac:chgData name="Sunil Mahato" userId="0b58eb97-99d1-441a-a18c-dc6e4fd418c6" providerId="ADAL" clId="{0EC5FA4D-E872-4331-B89A-F14E324B163F}" dt="2023-08-27T13:41:51.126" v="3064" actId="26606"/>
          <ac:spMkLst>
            <pc:docMk/>
            <pc:sldMk cId="3474673895" sldId="261"/>
            <ac:spMk id="9" creationId="{79BB35BC-D5C2-4C8B-A22A-A71E6191913B}"/>
          </ac:spMkLst>
        </pc:spChg>
        <pc:spChg chg="add mod">
          <ac:chgData name="Sunil Mahato" userId="0b58eb97-99d1-441a-a18c-dc6e4fd418c6" providerId="ADAL" clId="{0EC5FA4D-E872-4331-B89A-F14E324B163F}" dt="2023-08-27T13:42:22.486" v="3073" actId="14100"/>
          <ac:spMkLst>
            <pc:docMk/>
            <pc:sldMk cId="3474673895" sldId="261"/>
            <ac:spMk id="10" creationId="{21366D73-FD21-5F04-42AB-49441F62D05B}"/>
          </ac:spMkLst>
        </pc:spChg>
        <pc:spChg chg="add mod">
          <ac:chgData name="Sunil Mahato" userId="0b58eb97-99d1-441a-a18c-dc6e4fd418c6" providerId="ADAL" clId="{0EC5FA4D-E872-4331-B89A-F14E324B163F}" dt="2023-08-27T13:42:28.401" v="3075" actId="20577"/>
          <ac:spMkLst>
            <pc:docMk/>
            <pc:sldMk cId="3474673895" sldId="261"/>
            <ac:spMk id="11" creationId="{23CCF88E-6E33-90A1-7831-D3911209C7A1}"/>
          </ac:spMkLst>
        </pc:spChg>
        <pc:picChg chg="add mod">
          <ac:chgData name="Sunil Mahato" userId="0b58eb97-99d1-441a-a18c-dc6e4fd418c6" providerId="ADAL" clId="{0EC5FA4D-E872-4331-B89A-F14E324B163F}" dt="2023-08-27T13:42:50.898" v="3077" actId="1076"/>
          <ac:picMkLst>
            <pc:docMk/>
            <pc:sldMk cId="3474673895" sldId="261"/>
            <ac:picMk id="5" creationId="{AEBF5666-48AF-4964-799C-8FCE01BAF868}"/>
          </ac:picMkLst>
        </pc:picChg>
      </pc:sldChg>
      <pc:sldChg chg="addSp modSp new mod setBg">
        <pc:chgData name="Sunil Mahato" userId="0b58eb97-99d1-441a-a18c-dc6e4fd418c6" providerId="ADAL" clId="{0EC5FA4D-E872-4331-B89A-F14E324B163F}" dt="2023-08-27T13:43:22.211" v="3079" actId="403"/>
        <pc:sldMkLst>
          <pc:docMk/>
          <pc:sldMk cId="1574494681" sldId="262"/>
        </pc:sldMkLst>
        <pc:spChg chg="mod">
          <ac:chgData name="Sunil Mahato" userId="0b58eb97-99d1-441a-a18c-dc6e4fd418c6" providerId="ADAL" clId="{0EC5FA4D-E872-4331-B89A-F14E324B163F}" dt="2023-08-27T13:43:18.727" v="3078" actId="26606"/>
          <ac:spMkLst>
            <pc:docMk/>
            <pc:sldMk cId="1574494681" sldId="262"/>
            <ac:spMk id="2" creationId="{2CF7C71D-1291-7350-D2BF-103FE84E5BDF}"/>
          </ac:spMkLst>
        </pc:spChg>
        <pc:spChg chg="mod">
          <ac:chgData name="Sunil Mahato" userId="0b58eb97-99d1-441a-a18c-dc6e4fd418c6" providerId="ADAL" clId="{0EC5FA4D-E872-4331-B89A-F14E324B163F}" dt="2023-08-27T13:43:22.211" v="3079" actId="403"/>
          <ac:spMkLst>
            <pc:docMk/>
            <pc:sldMk cId="1574494681" sldId="262"/>
            <ac:spMk id="3" creationId="{100B018E-64A2-DB06-4922-82E50F1B3173}"/>
          </ac:spMkLst>
        </pc:spChg>
        <pc:spChg chg="add">
          <ac:chgData name="Sunil Mahato" userId="0b58eb97-99d1-441a-a18c-dc6e4fd418c6" providerId="ADAL" clId="{0EC5FA4D-E872-4331-B89A-F14E324B163F}" dt="2023-08-27T13:43:18.727" v="3078" actId="26606"/>
          <ac:spMkLst>
            <pc:docMk/>
            <pc:sldMk cId="1574494681" sldId="262"/>
            <ac:spMk id="8" creationId="{100EDD19-6802-4EC3-95CE-CFFAB042CFD6}"/>
          </ac:spMkLst>
        </pc:spChg>
        <pc:spChg chg="add">
          <ac:chgData name="Sunil Mahato" userId="0b58eb97-99d1-441a-a18c-dc6e4fd418c6" providerId="ADAL" clId="{0EC5FA4D-E872-4331-B89A-F14E324B163F}" dt="2023-08-27T13:43:18.727" v="3078" actId="26606"/>
          <ac:spMkLst>
            <pc:docMk/>
            <pc:sldMk cId="1574494681" sldId="262"/>
            <ac:spMk id="10" creationId="{DB17E863-922E-4C26-BD64-E8FD41D28661}"/>
          </ac:spMkLst>
        </pc:spChg>
      </pc:sldChg>
      <pc:sldChg chg="addSp modSp new mod setBg">
        <pc:chgData name="Sunil Mahato" userId="0b58eb97-99d1-441a-a18c-dc6e4fd418c6" providerId="ADAL" clId="{0EC5FA4D-E872-4331-B89A-F14E324B163F}" dt="2023-08-27T13:43:47.491" v="3088" actId="1076"/>
        <pc:sldMkLst>
          <pc:docMk/>
          <pc:sldMk cId="3926604296" sldId="263"/>
        </pc:sldMkLst>
        <pc:spChg chg="mod">
          <ac:chgData name="Sunil Mahato" userId="0b58eb97-99d1-441a-a18c-dc6e4fd418c6" providerId="ADAL" clId="{0EC5FA4D-E872-4331-B89A-F14E324B163F}" dt="2023-08-27T13:43:42.747" v="3087" actId="1076"/>
          <ac:spMkLst>
            <pc:docMk/>
            <pc:sldMk cId="3926604296" sldId="263"/>
            <ac:spMk id="2" creationId="{E2850D78-B620-7829-3529-11017A26E9D5}"/>
          </ac:spMkLst>
        </pc:spChg>
        <pc:spChg chg="mod">
          <ac:chgData name="Sunil Mahato" userId="0b58eb97-99d1-441a-a18c-dc6e4fd418c6" providerId="ADAL" clId="{0EC5FA4D-E872-4331-B89A-F14E324B163F}" dt="2023-08-27T13:43:47.491" v="3088" actId="1076"/>
          <ac:spMkLst>
            <pc:docMk/>
            <pc:sldMk cId="3926604296" sldId="263"/>
            <ac:spMk id="3" creationId="{302C1665-CD35-2605-40D1-ECC68715DB6B}"/>
          </ac:spMkLst>
        </pc:spChg>
        <pc:spChg chg="add">
          <ac:chgData name="Sunil Mahato" userId="0b58eb97-99d1-441a-a18c-dc6e4fd418c6" providerId="ADAL" clId="{0EC5FA4D-E872-4331-B89A-F14E324B163F}" dt="2023-08-27T13:43:31.227" v="3080" actId="26606"/>
          <ac:spMkLst>
            <pc:docMk/>
            <pc:sldMk cId="3926604296" sldId="263"/>
            <ac:spMk id="8" creationId="{D038248A-211C-4EEC-8401-C761B929FB52}"/>
          </ac:spMkLst>
        </pc:spChg>
        <pc:spChg chg="add">
          <ac:chgData name="Sunil Mahato" userId="0b58eb97-99d1-441a-a18c-dc6e4fd418c6" providerId="ADAL" clId="{0EC5FA4D-E872-4331-B89A-F14E324B163F}" dt="2023-08-27T13:43:31.227" v="3080" actId="26606"/>
          <ac:spMkLst>
            <pc:docMk/>
            <pc:sldMk cId="3926604296" sldId="263"/>
            <ac:spMk id="10" creationId="{C30A849F-66D9-40C8-BEC8-35AFF8F4568F}"/>
          </ac:spMkLst>
        </pc:spChg>
        <pc:grpChg chg="add">
          <ac:chgData name="Sunil Mahato" userId="0b58eb97-99d1-441a-a18c-dc6e4fd418c6" providerId="ADAL" clId="{0EC5FA4D-E872-4331-B89A-F14E324B163F}" dt="2023-08-27T13:43:31.227" v="3080" actId="26606"/>
          <ac:grpSpMkLst>
            <pc:docMk/>
            <pc:sldMk cId="3926604296" sldId="263"/>
            <ac:grpSpMk id="12" creationId="{04542298-A2B1-480F-A11C-A40EDD19B857}"/>
          </ac:grpSpMkLst>
        </pc:grpChg>
        <pc:grpChg chg="add">
          <ac:chgData name="Sunil Mahato" userId="0b58eb97-99d1-441a-a18c-dc6e4fd418c6" providerId="ADAL" clId="{0EC5FA4D-E872-4331-B89A-F14E324B163F}" dt="2023-08-27T13:43:31.227" v="3080" actId="26606"/>
          <ac:grpSpMkLst>
            <pc:docMk/>
            <pc:sldMk cId="3926604296" sldId="263"/>
            <ac:grpSpMk id="18" creationId="{2A5C9C35-2375-49EB-B99C-17C87D42FE7C}"/>
          </ac:grpSpMkLst>
        </pc:grpChg>
      </pc:sldChg>
      <pc:sldChg chg="addSp modSp new mod setBg">
        <pc:chgData name="Sunil Mahato" userId="0b58eb97-99d1-441a-a18c-dc6e4fd418c6" providerId="ADAL" clId="{0EC5FA4D-E872-4331-B89A-F14E324B163F}" dt="2023-08-27T13:37:54.547" v="3038" actId="403"/>
        <pc:sldMkLst>
          <pc:docMk/>
          <pc:sldMk cId="3323129386" sldId="264"/>
        </pc:sldMkLst>
        <pc:spChg chg="mod">
          <ac:chgData name="Sunil Mahato" userId="0b58eb97-99d1-441a-a18c-dc6e4fd418c6" providerId="ADAL" clId="{0EC5FA4D-E872-4331-B89A-F14E324B163F}" dt="2023-08-27T13:37:49.658" v="3036" actId="26606"/>
          <ac:spMkLst>
            <pc:docMk/>
            <pc:sldMk cId="3323129386" sldId="264"/>
            <ac:spMk id="2" creationId="{FAF11F6C-96B5-5EF3-1B4E-DBD5F51F39C7}"/>
          </ac:spMkLst>
        </pc:spChg>
        <pc:spChg chg="mod">
          <ac:chgData name="Sunil Mahato" userId="0b58eb97-99d1-441a-a18c-dc6e4fd418c6" providerId="ADAL" clId="{0EC5FA4D-E872-4331-B89A-F14E324B163F}" dt="2023-08-27T13:37:54.547" v="3038" actId="403"/>
          <ac:spMkLst>
            <pc:docMk/>
            <pc:sldMk cId="3323129386" sldId="264"/>
            <ac:spMk id="3" creationId="{6A33E214-7716-B3B5-ED68-8C1EB71D9C60}"/>
          </ac:spMkLst>
        </pc:spChg>
        <pc:spChg chg="add">
          <ac:chgData name="Sunil Mahato" userId="0b58eb97-99d1-441a-a18c-dc6e4fd418c6" providerId="ADAL" clId="{0EC5FA4D-E872-4331-B89A-F14E324B163F}" dt="2023-08-27T13:37:49.658" v="3036" actId="26606"/>
          <ac:spMkLst>
            <pc:docMk/>
            <pc:sldMk cId="3323129386" sldId="264"/>
            <ac:spMk id="8" creationId="{18873D23-2DCF-4B31-A009-95721C06E8E1}"/>
          </ac:spMkLst>
        </pc:spChg>
        <pc:spChg chg="add">
          <ac:chgData name="Sunil Mahato" userId="0b58eb97-99d1-441a-a18c-dc6e4fd418c6" providerId="ADAL" clId="{0EC5FA4D-E872-4331-B89A-F14E324B163F}" dt="2023-08-27T13:37:49.658" v="3036" actId="26606"/>
          <ac:spMkLst>
            <pc:docMk/>
            <pc:sldMk cId="3323129386" sldId="264"/>
            <ac:spMk id="10" creationId="{C13EF075-D4EF-4929-ADBC-91B27DA19955}"/>
          </ac:spMkLst>
        </pc:spChg>
        <pc:grpChg chg="add">
          <ac:chgData name="Sunil Mahato" userId="0b58eb97-99d1-441a-a18c-dc6e4fd418c6" providerId="ADAL" clId="{0EC5FA4D-E872-4331-B89A-F14E324B163F}" dt="2023-08-27T13:37:49.658" v="3036" actId="26606"/>
          <ac:grpSpMkLst>
            <pc:docMk/>
            <pc:sldMk cId="3323129386" sldId="264"/>
            <ac:grpSpMk id="12" creationId="{DAA26DFA-AAB2-4973-9C17-16D587C7B198}"/>
          </ac:grpSpMkLst>
        </pc:grpChg>
      </pc:sldChg>
      <pc:sldChg chg="addSp delSp modSp new mod setBg">
        <pc:chgData name="Sunil Mahato" userId="0b58eb97-99d1-441a-a18c-dc6e4fd418c6" providerId="ADAL" clId="{0EC5FA4D-E872-4331-B89A-F14E324B163F}" dt="2023-08-27T13:37:08.396" v="3035"/>
        <pc:sldMkLst>
          <pc:docMk/>
          <pc:sldMk cId="2199338806" sldId="265"/>
        </pc:sldMkLst>
        <pc:spChg chg="mod">
          <ac:chgData name="Sunil Mahato" userId="0b58eb97-99d1-441a-a18c-dc6e4fd418c6" providerId="ADAL" clId="{0EC5FA4D-E872-4331-B89A-F14E324B163F}" dt="2023-08-27T13:31:09.676" v="2957" actId="14100"/>
          <ac:spMkLst>
            <pc:docMk/>
            <pc:sldMk cId="2199338806" sldId="265"/>
            <ac:spMk id="2" creationId="{302FA78A-80C2-7653-08CE-A62C77B2C448}"/>
          </ac:spMkLst>
        </pc:spChg>
        <pc:spChg chg="del mod ord">
          <ac:chgData name="Sunil Mahato" userId="0b58eb97-99d1-441a-a18c-dc6e4fd418c6" providerId="ADAL" clId="{0EC5FA4D-E872-4331-B89A-F14E324B163F}" dt="2023-08-27T13:30:12.344" v="2937" actId="478"/>
          <ac:spMkLst>
            <pc:docMk/>
            <pc:sldMk cId="2199338806" sldId="265"/>
            <ac:spMk id="3" creationId="{F79AC335-E71D-7205-6893-B804D63D22D1}"/>
          </ac:spMkLst>
        </pc:spChg>
        <pc:spChg chg="add del mod">
          <ac:chgData name="Sunil Mahato" userId="0b58eb97-99d1-441a-a18c-dc6e4fd418c6" providerId="ADAL" clId="{0EC5FA4D-E872-4331-B89A-F14E324B163F}" dt="2023-08-27T13:30:22.764" v="2939" actId="478"/>
          <ac:spMkLst>
            <pc:docMk/>
            <pc:sldMk cId="2199338806" sldId="265"/>
            <ac:spMk id="7" creationId="{F4BF76E4-AC63-C7E3-D39C-1B445F4F76B0}"/>
          </ac:spMkLst>
        </pc:spChg>
        <pc:spChg chg="add del">
          <ac:chgData name="Sunil Mahato" userId="0b58eb97-99d1-441a-a18c-dc6e4fd418c6" providerId="ADAL" clId="{0EC5FA4D-E872-4331-B89A-F14E324B163F}" dt="2023-08-27T13:30:45.816" v="2949" actId="26606"/>
          <ac:spMkLst>
            <pc:docMk/>
            <pc:sldMk cId="2199338806" sldId="265"/>
            <ac:spMk id="10" creationId="{327D73B4-9F5C-4A64-A179-51B9500CB8B5}"/>
          </ac:spMkLst>
        </pc:spChg>
        <pc:spChg chg="add del">
          <ac:chgData name="Sunil Mahato" userId="0b58eb97-99d1-441a-a18c-dc6e4fd418c6" providerId="ADAL" clId="{0EC5FA4D-E872-4331-B89A-F14E324B163F}" dt="2023-08-27T13:30:45.816" v="2949" actId="26606"/>
          <ac:spMkLst>
            <pc:docMk/>
            <pc:sldMk cId="2199338806" sldId="265"/>
            <ac:spMk id="12" creationId="{C1F06963-6374-4B48-844F-071A9BAAAE02}"/>
          </ac:spMkLst>
        </pc:spChg>
        <pc:spChg chg="add del">
          <ac:chgData name="Sunil Mahato" userId="0b58eb97-99d1-441a-a18c-dc6e4fd418c6" providerId="ADAL" clId="{0EC5FA4D-E872-4331-B89A-F14E324B163F}" dt="2023-08-27T13:30:45.816" v="2949" actId="26606"/>
          <ac:spMkLst>
            <pc:docMk/>
            <pc:sldMk cId="2199338806" sldId="265"/>
            <ac:spMk id="18" creationId="{E3020543-B24B-4EC4-8FFC-8DD88EEA91A8}"/>
          </ac:spMkLst>
        </pc:spChg>
        <pc:spChg chg="add del">
          <ac:chgData name="Sunil Mahato" userId="0b58eb97-99d1-441a-a18c-dc6e4fd418c6" providerId="ADAL" clId="{0EC5FA4D-E872-4331-B89A-F14E324B163F}" dt="2023-08-27T13:30:43.144" v="2946" actId="26606"/>
          <ac:spMkLst>
            <pc:docMk/>
            <pc:sldMk cId="2199338806" sldId="265"/>
            <ac:spMk id="25" creationId="{3C54F4CE-85F0-46ED-80DA-9518C9251AD1}"/>
          </ac:spMkLst>
        </pc:spChg>
        <pc:spChg chg="add del">
          <ac:chgData name="Sunil Mahato" userId="0b58eb97-99d1-441a-a18c-dc6e4fd418c6" providerId="ADAL" clId="{0EC5FA4D-E872-4331-B89A-F14E324B163F}" dt="2023-08-27T13:30:43.144" v="2946" actId="26606"/>
          <ac:spMkLst>
            <pc:docMk/>
            <pc:sldMk cId="2199338806" sldId="265"/>
            <ac:spMk id="27" creationId="{DADD1FCA-8ACB-4958-81DD-4CDD6D3E1921}"/>
          </ac:spMkLst>
        </pc:spChg>
        <pc:spChg chg="add del">
          <ac:chgData name="Sunil Mahato" userId="0b58eb97-99d1-441a-a18c-dc6e4fd418c6" providerId="ADAL" clId="{0EC5FA4D-E872-4331-B89A-F14E324B163F}" dt="2023-08-27T13:30:45.800" v="2948" actId="26606"/>
          <ac:spMkLst>
            <pc:docMk/>
            <pc:sldMk cId="2199338806" sldId="265"/>
            <ac:spMk id="30" creationId="{91DC6ABD-215C-4EA8-A483-CEF5B99AB385}"/>
          </ac:spMkLst>
        </pc:spChg>
        <pc:spChg chg="add del">
          <ac:chgData name="Sunil Mahato" userId="0b58eb97-99d1-441a-a18c-dc6e4fd418c6" providerId="ADAL" clId="{0EC5FA4D-E872-4331-B89A-F14E324B163F}" dt="2023-08-27T13:30:45.800" v="2948" actId="26606"/>
          <ac:spMkLst>
            <pc:docMk/>
            <pc:sldMk cId="2199338806" sldId="265"/>
            <ac:spMk id="31" creationId="{04357C93-F0CB-4A1C-8F77-4E9063789819}"/>
          </ac:spMkLst>
        </pc:spChg>
        <pc:spChg chg="add">
          <ac:chgData name="Sunil Mahato" userId="0b58eb97-99d1-441a-a18c-dc6e4fd418c6" providerId="ADAL" clId="{0EC5FA4D-E872-4331-B89A-F14E324B163F}" dt="2023-08-27T13:30:45.816" v="2949" actId="26606"/>
          <ac:spMkLst>
            <pc:docMk/>
            <pc:sldMk cId="2199338806" sldId="265"/>
            <ac:spMk id="34" creationId="{643A7A40-1AE6-4218-A8E0-8248174A5377}"/>
          </ac:spMkLst>
        </pc:spChg>
        <pc:spChg chg="add">
          <ac:chgData name="Sunil Mahato" userId="0b58eb97-99d1-441a-a18c-dc6e4fd418c6" providerId="ADAL" clId="{0EC5FA4D-E872-4331-B89A-F14E324B163F}" dt="2023-08-27T13:30:45.816" v="2949" actId="26606"/>
          <ac:spMkLst>
            <pc:docMk/>
            <pc:sldMk cId="2199338806" sldId="265"/>
            <ac:spMk id="40" creationId="{BD8AB40A-4374-4897-B5EE-9F8913476E47}"/>
          </ac:spMkLst>
        </pc:spChg>
        <pc:grpChg chg="add del">
          <ac:chgData name="Sunil Mahato" userId="0b58eb97-99d1-441a-a18c-dc6e4fd418c6" providerId="ADAL" clId="{0EC5FA4D-E872-4331-B89A-F14E324B163F}" dt="2023-08-27T13:30:45.816" v="2949" actId="26606"/>
          <ac:grpSpMkLst>
            <pc:docMk/>
            <pc:sldMk cId="2199338806" sldId="265"/>
            <ac:grpSpMk id="14" creationId="{5614C7C0-FA1D-4105-8345-1DF76F9870A8}"/>
          </ac:grpSpMkLst>
        </pc:grpChg>
        <pc:grpChg chg="add del">
          <ac:chgData name="Sunil Mahato" userId="0b58eb97-99d1-441a-a18c-dc6e4fd418c6" providerId="ADAL" clId="{0EC5FA4D-E872-4331-B89A-F14E324B163F}" dt="2023-08-27T13:30:45.800" v="2948" actId="26606"/>
          <ac:grpSpMkLst>
            <pc:docMk/>
            <pc:sldMk cId="2199338806" sldId="265"/>
            <ac:grpSpMk id="32" creationId="{3AF6A671-C637-4547-85F4-51B6D1881399}"/>
          </ac:grpSpMkLst>
        </pc:grpChg>
        <pc:grpChg chg="add">
          <ac:chgData name="Sunil Mahato" userId="0b58eb97-99d1-441a-a18c-dc6e4fd418c6" providerId="ADAL" clId="{0EC5FA4D-E872-4331-B89A-F14E324B163F}" dt="2023-08-27T13:30:45.816" v="2949" actId="26606"/>
          <ac:grpSpMkLst>
            <pc:docMk/>
            <pc:sldMk cId="2199338806" sldId="265"/>
            <ac:grpSpMk id="35" creationId="{F5FDDF18-F156-4D2D-82C6-F55008E338B5}"/>
          </ac:grpSpMkLst>
        </pc:grpChg>
        <pc:grpChg chg="add">
          <ac:chgData name="Sunil Mahato" userId="0b58eb97-99d1-441a-a18c-dc6e4fd418c6" providerId="ADAL" clId="{0EC5FA4D-E872-4331-B89A-F14E324B163F}" dt="2023-08-27T13:30:45.816" v="2949" actId="26606"/>
          <ac:grpSpMkLst>
            <pc:docMk/>
            <pc:sldMk cId="2199338806" sldId="265"/>
            <ac:grpSpMk id="41" creationId="{2783379C-045E-4010-ABDC-A270A0AA1068}"/>
          </ac:grpSpMkLst>
        </pc:grpChg>
        <pc:picChg chg="add mod">
          <ac:chgData name="Sunil Mahato" userId="0b58eb97-99d1-441a-a18c-dc6e4fd418c6" providerId="ADAL" clId="{0EC5FA4D-E872-4331-B89A-F14E324B163F}" dt="2023-08-27T13:30:45.816" v="2949" actId="26606"/>
          <ac:picMkLst>
            <pc:docMk/>
            <pc:sldMk cId="2199338806" sldId="265"/>
            <ac:picMk id="5" creationId="{314B2280-C5F4-ABE2-1496-7817FEFAB68A}"/>
          </ac:picMkLst>
        </pc:picChg>
        <pc:cxnChg chg="add del">
          <ac:chgData name="Sunil Mahato" userId="0b58eb97-99d1-441a-a18c-dc6e4fd418c6" providerId="ADAL" clId="{0EC5FA4D-E872-4331-B89A-F14E324B163F}" dt="2023-08-27T13:30:45.816" v="2949" actId="26606"/>
          <ac:cxnSpMkLst>
            <pc:docMk/>
            <pc:sldMk cId="2199338806" sldId="265"/>
            <ac:cxnSpMk id="20" creationId="{C49DA8F6-BCC1-4447-B54C-57856834B94B}"/>
          </ac:cxnSpMkLst>
        </pc:cxnChg>
      </pc:sldChg>
      <pc:sldMasterChg chg="setBg modSldLayout">
        <pc:chgData name="Sunil Mahato" userId="0b58eb97-99d1-441a-a18c-dc6e4fd418c6" providerId="ADAL" clId="{0EC5FA4D-E872-4331-B89A-F14E324B163F}" dt="2023-08-27T13:37:08.396" v="3035"/>
        <pc:sldMasterMkLst>
          <pc:docMk/>
          <pc:sldMasterMk cId="2356400259" sldId="2147483648"/>
        </pc:sldMasterMkLst>
        <pc:sldLayoutChg chg="modSp mod 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252070592" sldId="2147483649"/>
          </pc:sldLayoutMkLst>
          <pc:spChg chg="mod">
            <ac:chgData name="Sunil Mahato" userId="0b58eb97-99d1-441a-a18c-dc6e4fd418c6" providerId="ADAL" clId="{0EC5FA4D-E872-4331-B89A-F14E324B163F}" dt="2023-08-27T13:32:10.894" v="2974" actId="403"/>
            <ac:spMkLst>
              <pc:docMk/>
              <pc:sldMasterMk cId="2356400259" sldId="2147483648"/>
              <pc:sldLayoutMk cId="252070592" sldId="2147483649"/>
              <ac:spMk id="2" creationId="{60137765-AC15-7DCC-A623-417435382F85}"/>
            </ac:spMkLst>
          </pc:spChg>
          <pc:spChg chg="mod">
            <ac:chgData name="Sunil Mahato" userId="0b58eb97-99d1-441a-a18c-dc6e4fd418c6" providerId="ADAL" clId="{0EC5FA4D-E872-4331-B89A-F14E324B163F}" dt="2023-08-27T13:32:47.044" v="2992" actId="1076"/>
            <ac:spMkLst>
              <pc:docMk/>
              <pc:sldMasterMk cId="2356400259" sldId="2147483648"/>
              <pc:sldLayoutMk cId="252070592" sldId="2147483649"/>
              <ac:spMk id="3" creationId="{539D24E7-C54A-D967-1A54-2FEEE4C78A94}"/>
            </ac:spMkLst>
          </pc:spChg>
        </pc:sldLayoutChg>
        <pc:sldLayoutChg chg="modSp 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3550447639" sldId="2147483650"/>
          </pc:sldLayoutMkLst>
          <pc:spChg chg="mod">
            <ac:chgData name="Sunil Mahato" userId="0b58eb97-99d1-441a-a18c-dc6e4fd418c6" providerId="ADAL" clId="{0EC5FA4D-E872-4331-B89A-F14E324B163F}" dt="2023-08-27T13:32:58.397" v="2994" actId="403"/>
            <ac:spMkLst>
              <pc:docMk/>
              <pc:sldMasterMk cId="2356400259" sldId="2147483648"/>
              <pc:sldLayoutMk cId="3550447639" sldId="2147483650"/>
              <ac:spMk id="2" creationId="{EAF5ABDF-59BD-349B-A98E-481F914C1BFB}"/>
            </ac:spMkLst>
          </pc:spChg>
          <pc:spChg chg="mod">
            <ac:chgData name="Sunil Mahato" userId="0b58eb97-99d1-441a-a18c-dc6e4fd418c6" providerId="ADAL" clId="{0EC5FA4D-E872-4331-B89A-F14E324B163F}" dt="2023-08-27T13:33:07.106" v="2996" actId="403"/>
            <ac:spMkLst>
              <pc:docMk/>
              <pc:sldMasterMk cId="2356400259" sldId="2147483648"/>
              <pc:sldLayoutMk cId="3550447639" sldId="2147483650"/>
              <ac:spMk id="3" creationId="{75EFAE5B-AB6C-3383-150E-299684242D97}"/>
            </ac:spMkLst>
          </pc:spChg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1630326473" sldId="2147483651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2387042944" sldId="2147483652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3252179110" sldId="2147483653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3665989337" sldId="2147483654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3628916981" sldId="2147483655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4246759196" sldId="2147483656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4186480406" sldId="2147483657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3556600145" sldId="2147483658"/>
          </pc:sldLayoutMkLst>
        </pc:sldLayoutChg>
        <pc:sldLayoutChg chg="setBg">
          <pc:chgData name="Sunil Mahato" userId="0b58eb97-99d1-441a-a18c-dc6e4fd418c6" providerId="ADAL" clId="{0EC5FA4D-E872-4331-B89A-F14E324B163F}" dt="2023-08-27T13:37:08.396" v="3035"/>
          <pc:sldLayoutMkLst>
            <pc:docMk/>
            <pc:sldMasterMk cId="2356400259" sldId="2147483648"/>
            <pc:sldLayoutMk cId="2545145082" sldId="2147483659"/>
          </pc:sldLayoutMkLst>
        </pc:sldLayoutChg>
      </pc:sldMasterChg>
    </pc:docChg>
  </pc:docChgLst>
  <pc:docChgLst>
    <pc:chgData name="Sunil Mahato" userId="0b58eb97-99d1-441a-a18c-dc6e4fd418c6" providerId="ADAL" clId="{A2BBF21A-E906-42F1-B231-2935FF51B70D}"/>
    <pc:docChg chg="modSld">
      <pc:chgData name="Sunil Mahato" userId="0b58eb97-99d1-441a-a18c-dc6e4fd418c6" providerId="ADAL" clId="{A2BBF21A-E906-42F1-B231-2935FF51B70D}" dt="2023-08-28T05:10:45.499" v="0"/>
      <pc:docMkLst>
        <pc:docMk/>
      </pc:docMkLst>
      <pc:sldChg chg="modTransition">
        <pc:chgData name="Sunil Mahato" userId="0b58eb97-99d1-441a-a18c-dc6e4fd418c6" providerId="ADAL" clId="{A2BBF21A-E906-42F1-B231-2935FF51B70D}" dt="2023-08-28T05:10:45.499" v="0"/>
        <pc:sldMkLst>
          <pc:docMk/>
          <pc:sldMk cId="298371021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392C-60BD-4627-90CA-B9ED93A3CAC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CF91C-C2F3-4FC4-9FCD-BCA1AB69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CF91C-C2F3-4FC4-9FCD-BCA1AB6906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7765-AC15-7DCC-A623-41743538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4E7-C54A-D967-1A54-2FEEE4C7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1B87-363E-D7E0-81DA-28E97E12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A2DA-2A05-C35E-3E3A-2968B745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62E2-CABB-49E4-80D1-FC3501EB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AE37-6CDD-39E8-BA76-C0889A7F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F4A68-1163-A417-88AF-B94D1F05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9909-8B9C-58DB-CF24-1F2978AB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41A6-4550-AA7C-EE7C-B19DF838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5149-B339-6162-A437-E853F7B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F8DF3-28DF-C1FF-67EA-AA7BF92BF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FB686-A872-54BD-A160-17D85B72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00A2-F288-AA3B-1C5F-7DAA98B0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851E-9279-85C6-DC34-70227D5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57DF-8083-FACA-6BA1-6274E26D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ABDF-59BD-349B-A98E-481F914C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AE5B-AB6C-3383-150E-29968424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9F3C-28D0-E3A1-A473-E53C05C3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7E20-9969-AA4F-9F29-E78866D9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1363-8E42-F899-4C37-A8502A89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9099-3D44-760D-0151-8542101C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98233-012D-D4A4-A9CD-4332A429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FFB9-B5C3-8010-4F8E-AB106813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EA91-7D4B-2D1E-7324-88F6CBD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8F26-F719-88AC-BEA3-49686E8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90A-68B6-A17B-8F30-361802C8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5D4D-CC91-6664-1371-EDB9876BF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15C9-96FB-272D-254F-BD3EE40D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F3E1-7422-B417-1B6C-384D883B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2B00-AD17-CCEA-6378-CF55A505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0A97-EEB9-3CA6-F0ED-30F4E24B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240C-9EC7-A759-66B8-C0D6521E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52AB-1E10-8B29-0D24-B84F1317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E9A5A-BCCE-6C3D-40A9-09737E89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8F16B-5CFD-F849-8474-B1E483ABE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B6638-CDC8-5E67-DB95-CC87F9B52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ABCA3-8B39-30C4-0A8F-08B3D7EA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AC1A1-15F0-2464-EA57-10C764EF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46EAF-C440-F730-262E-8E8E3A0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829-6470-AE03-5480-61939ECB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9AC05-E473-A97F-FB33-78CD1384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A8077-7347-906C-500E-382F6B8F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69595-CD55-E1E6-68F9-D8AE06DB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5B986-8A33-D558-4F7A-0CC82FD6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801E6-72F7-F308-0B30-9B3577A6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B4B7-5539-6003-66E1-BB93721B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0C11-50C2-463A-BFFA-B059BFD1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2D33-66EC-F984-F6D6-681CA297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F519-D786-599B-D281-841243CC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BEB93-D396-8982-9F3A-5AEFEA6B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5A0-55CE-6CD2-EC4E-4718C0A5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2E8D1-C285-C69A-2715-4032FC77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3716-0705-9C61-0C21-62C4F7D4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AA8CB-481C-836F-7B02-F50E26761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2396-817C-3CF2-E061-20FCDB74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EFCED-345B-6EC3-8683-166FED30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A035-C2CF-C1F9-1CF4-D9DA1F75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39F5-62A4-2929-E8AD-21E4449A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237CF-64AE-B50D-930A-B3C9363C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80B5-0EA8-ED16-8824-8E21EF6BA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956B-3CD0-7514-D6C3-6454A4C07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9B80-1E78-4012-81E9-9F7EF525818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0400-390B-7AF1-7342-C003930B3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141E-A960-3882-047C-2C3DAA79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C8D6-75CB-4F15-87DD-646C7953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817DC-401D-31A9-044F-BD2EE336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Project – Sayu Handicraft - Website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A3BA-C9A9-8B2A-A5BA-F7D37A18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800"/>
              <a:t>Sunil Mahato </a:t>
            </a:r>
          </a:p>
          <a:p>
            <a:pPr marL="342900" indent="-342900" algn="l">
              <a:buFontTx/>
              <a:buChar char="-"/>
            </a:pPr>
            <a:r>
              <a:rPr lang="en-US" sz="1800"/>
              <a:t>BCA 3</a:t>
            </a:r>
            <a:r>
              <a:rPr lang="en-US" sz="1800" baseline="30000"/>
              <a:t>rd</a:t>
            </a:r>
            <a:r>
              <a:rPr lang="en-US" sz="1800"/>
              <a:t> Semester  (Web Technology)</a:t>
            </a:r>
          </a:p>
          <a:p>
            <a:pPr marL="342900" indent="-342900" algn="l">
              <a:buFontTx/>
              <a:buChar char="-"/>
            </a:pPr>
            <a:r>
              <a:rPr lang="en-US" sz="1800"/>
              <a:t>Saraswati Multiple Campus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1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FA78A-80C2-7653-08CE-A62C77B2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4" y="1118937"/>
            <a:ext cx="4523745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Recommendation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??? </a:t>
            </a:r>
          </a:p>
        </p:txBody>
      </p:sp>
      <p:grpSp>
        <p:nvGrpSpPr>
          <p:cNvPr id="41" name="Group 28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2" name="Freeform: Shape 29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30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31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A lightbulb">
            <a:extLst>
              <a:ext uri="{FF2B5EF4-FFF2-40B4-BE49-F238E27FC236}">
                <a16:creationId xmlns:a16="http://schemas.microsoft.com/office/drawing/2014/main" id="{314B2280-C5F4-ABE2-1496-7817FEFA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33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21E3E-557A-FDCE-A048-B718C355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13" y="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51B1-E1A2-289C-6DD1-9F085631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317" y="2032942"/>
            <a:ext cx="9833548" cy="46234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Sayu – Handicraft : Web Project as name suggest is a  static website that is related with the handicraft products.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It is a  </a:t>
            </a:r>
            <a:r>
              <a:rPr lang="en-US" sz="2800" b="1" dirty="0">
                <a:solidFill>
                  <a:schemeClr val="tx2"/>
                </a:solidFill>
              </a:rPr>
              <a:t>Regular website </a:t>
            </a:r>
            <a:r>
              <a:rPr lang="en-US" sz="2800" dirty="0">
                <a:solidFill>
                  <a:schemeClr val="tx2"/>
                </a:solidFill>
              </a:rPr>
              <a:t>that aims to showcase the different products and features provided by the company.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The website has various sections and pages where the owner can keep varieties of contents for the users to consume.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7C2-3470-875C-8E65-BA9E5149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149F-F9DE-A481-B5E4-1855D5C4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Website has simple interface and a minimalistic design.</a:t>
            </a:r>
          </a:p>
          <a:p>
            <a:endParaRPr lang="en-US" dirty="0"/>
          </a:p>
          <a:p>
            <a:r>
              <a:rPr lang="en-US" dirty="0"/>
              <a:t>It has attractive CSS animation and transitions to make the “User Interface” and “User Experience” more appealing.</a:t>
            </a:r>
          </a:p>
          <a:p>
            <a:endParaRPr lang="en-US" dirty="0"/>
          </a:p>
          <a:p>
            <a:r>
              <a:rPr lang="en-US" dirty="0"/>
              <a:t>Easy Navigation to various parts of the page.</a:t>
            </a:r>
          </a:p>
          <a:p>
            <a:endParaRPr lang="en-US" dirty="0"/>
          </a:p>
          <a:p>
            <a:r>
              <a:rPr lang="en-US" dirty="0"/>
              <a:t>Login and Registration system for those who wish to join the team.</a:t>
            </a:r>
          </a:p>
        </p:txBody>
      </p:sp>
    </p:spTree>
    <p:extLst>
      <p:ext uri="{BB962C8B-B14F-4D97-AF65-F5344CB8AC3E}">
        <p14:creationId xmlns:p14="http://schemas.microsoft.com/office/powerpoint/2010/main" val="62108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7E821-5AF7-F9FD-B132-E629DF2C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76" y="401899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not to expect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D30D-3EDA-E91A-5C43-BC400F8E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5"/>
            <a:ext cx="8610646" cy="354928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website is currently build using HTML and CSS only with small portion of JavaScript. Hence, It is not dynamic.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The website is not mobile responsive and is limited to desktop environment only.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It is more like a design template and further functionalities has to be added to make it more user-friendly.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09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F172B-E797-1EF1-1476-4D9EBC08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Language and Technology used :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7CFF60A-9531-B0D3-8F13-CA143B18F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8E2B-9315-F6D3-6285-483C1E67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The main language for building the site are listed below :</a:t>
            </a:r>
          </a:p>
          <a:p>
            <a:endParaRPr lang="en-US" sz="2000" dirty="0"/>
          </a:p>
          <a:p>
            <a:r>
              <a:rPr lang="en-US" sz="2000" dirty="0"/>
              <a:t>HTML, CSS, JS</a:t>
            </a:r>
          </a:p>
          <a:p>
            <a:endParaRPr lang="en-US" sz="2000" dirty="0"/>
          </a:p>
          <a:p>
            <a:r>
              <a:rPr lang="en-US" sz="2000" dirty="0"/>
              <a:t>IDE  : Visual Studio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ffice items on a table">
            <a:extLst>
              <a:ext uri="{FF2B5EF4-FFF2-40B4-BE49-F238E27FC236}">
                <a16:creationId xmlns:a16="http://schemas.microsoft.com/office/drawing/2014/main" id="{AEBF5666-48AF-4964-799C-8FCE01BAF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1" r="11703" b="2"/>
          <a:stretch/>
        </p:blipFill>
        <p:spPr>
          <a:xfrm flipH="1">
            <a:off x="6882581" y="0"/>
            <a:ext cx="5584742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366D73-FD21-5F04-42AB-49441F6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85" y="453615"/>
            <a:ext cx="6435296" cy="1807305"/>
          </a:xfrm>
        </p:spPr>
        <p:txBody>
          <a:bodyPr>
            <a:normAutofit/>
          </a:bodyPr>
          <a:lstStyle/>
          <a:p>
            <a:r>
              <a:rPr lang="en-US" dirty="0"/>
              <a:t>Structure of Website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CCF88E-6E33-90A1-7831-D3911209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85" y="2421787"/>
            <a:ext cx="6435296" cy="3843666"/>
          </a:xfrm>
        </p:spPr>
        <p:txBody>
          <a:bodyPr>
            <a:normAutofit/>
          </a:bodyPr>
          <a:lstStyle/>
          <a:p>
            <a:r>
              <a:rPr lang="en-US" sz="2400" dirty="0"/>
              <a:t>The website can be divided in to three major categories as :</a:t>
            </a:r>
          </a:p>
          <a:p>
            <a:endParaRPr lang="en-US" sz="2400" dirty="0"/>
          </a:p>
          <a:p>
            <a:pPr lvl="1"/>
            <a:r>
              <a:rPr lang="en-US" sz="2400" dirty="0"/>
              <a:t>Structural Aspect </a:t>
            </a:r>
          </a:p>
          <a:p>
            <a:pPr lvl="1"/>
            <a:r>
              <a:rPr lang="en-US" sz="2400" dirty="0"/>
              <a:t>Functional Aspect </a:t>
            </a:r>
          </a:p>
          <a:p>
            <a:pPr lvl="1"/>
            <a:r>
              <a:rPr lang="en-US" sz="2400" dirty="0"/>
              <a:t>Styling Aspect</a:t>
            </a:r>
          </a:p>
        </p:txBody>
      </p:sp>
    </p:spTree>
    <p:extLst>
      <p:ext uri="{BB962C8B-B14F-4D97-AF65-F5344CB8AC3E}">
        <p14:creationId xmlns:p14="http://schemas.microsoft.com/office/powerpoint/2010/main" val="34746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7C71D-1291-7350-D2BF-103FE84E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Structural Aspect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018E-64A2-DB06-4922-82E50F1B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On Structural Aspect, There are 5  major files with .html extension</a:t>
            </a:r>
          </a:p>
          <a:p>
            <a:pPr lvl="3"/>
            <a:r>
              <a:rPr lang="en-US" sz="2400" dirty="0"/>
              <a:t>Index.html (main file)</a:t>
            </a:r>
          </a:p>
          <a:p>
            <a:pPr lvl="3"/>
            <a:r>
              <a:rPr lang="en-US" sz="2400" dirty="0"/>
              <a:t>About-us.html (about us page )</a:t>
            </a:r>
          </a:p>
          <a:p>
            <a:pPr lvl="3"/>
            <a:r>
              <a:rPr lang="en-US" sz="2400" dirty="0"/>
              <a:t>Login.html 	(login page)</a:t>
            </a:r>
          </a:p>
          <a:p>
            <a:pPr lvl="3"/>
            <a:r>
              <a:rPr lang="en-US" sz="2400" dirty="0"/>
              <a:t>Register.html (registration page)</a:t>
            </a:r>
          </a:p>
          <a:p>
            <a:pPr lvl="3"/>
            <a:r>
              <a:rPr lang="en-US" sz="2400" dirty="0"/>
              <a:t>Redirect.html ( Redirected page</a:t>
            </a:r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2400" dirty="0"/>
          </a:p>
          <a:p>
            <a:pPr lvl="3"/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49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0D78-B620-7829-3529-11017A26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8103" y="11992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Styling Aspect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1665-CD35-2605-40D1-ECC68715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92" y="2055229"/>
            <a:ext cx="10236026" cy="37064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 order to style the web pages,  mainly </a:t>
            </a:r>
            <a:r>
              <a:rPr lang="en-US" sz="2400" b="1" dirty="0">
                <a:solidFill>
                  <a:schemeClr val="tx2"/>
                </a:solidFill>
              </a:rPr>
              <a:t>External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b="1" dirty="0">
                <a:solidFill>
                  <a:schemeClr val="tx2"/>
                </a:solidFill>
              </a:rPr>
              <a:t>Inline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css</a:t>
            </a:r>
            <a:r>
              <a:rPr lang="en-US" sz="2400" dirty="0">
                <a:solidFill>
                  <a:schemeClr val="tx2"/>
                </a:solidFill>
              </a:rPr>
              <a:t> has been used.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There are 2 external CSS files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Style.css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Style2.css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Moreover, some inline CSS has been used to achieve the desire design of the webpage.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60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11F6C-96B5-5EF3-1B4E-DBD5F51F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Functional Aspect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E214-7716-B3B5-ED68-8C1EB71D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For the functional aspect, JavaScript has been used as a tool.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It is used to make the animation smoother and make the image appear when the page </a:t>
            </a:r>
            <a:r>
              <a:rPr lang="en-US" sz="2400" dirty="0" err="1">
                <a:solidFill>
                  <a:schemeClr val="tx2"/>
                </a:solidFill>
              </a:rPr>
              <a:t>scrollls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312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385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Project – Sayu Handicraft - Website Template</vt:lpstr>
      <vt:lpstr>Introduction</vt:lpstr>
      <vt:lpstr>Features of Website </vt:lpstr>
      <vt:lpstr>What not to expect ?</vt:lpstr>
      <vt:lpstr>Language and Technology used :</vt:lpstr>
      <vt:lpstr>Structure of Website</vt:lpstr>
      <vt:lpstr>Structural Aspect </vt:lpstr>
      <vt:lpstr>Styling Aspect</vt:lpstr>
      <vt:lpstr>Functional Aspect </vt:lpstr>
      <vt:lpstr>Any Recommendation ???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Sayu Handicraft - Website Template</dc:title>
  <dc:creator>Sunil Mahato</dc:creator>
  <cp:lastModifiedBy>Sunil Mahato</cp:lastModifiedBy>
  <cp:revision>1</cp:revision>
  <dcterms:created xsi:type="dcterms:W3CDTF">2023-08-27T06:59:07Z</dcterms:created>
  <dcterms:modified xsi:type="dcterms:W3CDTF">2023-08-28T05:10:51Z</dcterms:modified>
</cp:coreProperties>
</file>