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1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13716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ctr"/>
            <a:r>
              <a:rPr lang="en-US" dirty="0">
                <a:solidFill>
                  <a:srgbClr val="363636"/>
                </a:solidFill>
              </a:rPr>
              <a:t>-France: An Introduction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13716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ctr"/>
            <a:r>
              <a:rPr lang="en-US" dirty="0">
                <a:solidFill>
                  <a:srgbClr val="363636"/>
                </a:solidFill>
              </a:rPr>
              <a:t>-The population of France is approximately 66 million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13716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ctr"/>
            <a:r>
              <a:rPr lang="en-US" dirty="0">
                <a:solidFill>
                  <a:srgbClr val="363636"/>
                </a:solidFill>
              </a:rPr>
              <a:t>-The land area of France is 547,030 square kilometers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13716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ctr"/>
            <a:r>
              <a:rPr lang="en-US" dirty="0">
                <a:solidFill>
                  <a:srgbClr val="363636"/>
                </a:solidFill>
              </a:rPr>
              <a:t>-France is a republic with a semi-presidential system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13716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ctr"/>
            <a:r>
              <a:rPr lang="en-US" dirty="0">
                <a:solidFill>
                  <a:srgbClr val="363636"/>
                </a:solidFill>
              </a:rPr>
              <a:t>-The president of France is Emmanuel Macron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13716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ctr"/>
            <a:r>
              <a:rPr lang="en-US" dirty="0">
                <a:solidFill>
                  <a:srgbClr val="363636"/>
                </a:solidFill>
              </a:rPr>
              <a:t>-The prime minister of France is Edouard Philippe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13716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ctr"/>
            <a:r>
              <a:rPr lang="en-US" dirty="0">
                <a:solidFill>
                  <a:srgbClr val="363636"/>
                </a:solidFill>
              </a:rPr>
              <a:t>-France is a member of the United Nations, the European Union, and NATO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13716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ctr"/>
            <a:r>
              <a:rPr lang="en-US" dirty="0">
                <a:solidFill>
                  <a:srgbClr val="363636"/>
                </a:solidFill>
              </a:rPr>
              <a:t>-The History of France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13716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ctr"/>
            <a:r>
              <a:rPr lang="en-US" dirty="0">
                <a:solidFill>
                  <a:srgbClr val="363636"/>
                </a:solidFill>
              </a:rPr>
              <a:t>-The Culture of France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13716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13716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ctr"/>
            <a:r>
              <a:rPr lang="en-US" dirty="0">
                <a:solidFill>
                  <a:srgbClr val="363636"/>
                </a:solidFill>
              </a:rPr>
              <a:t>Bullet points: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13716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ctr"/>
            <a:r>
              <a:rPr lang="en-US" dirty="0">
                <a:solidFill>
                  <a:srgbClr val="363636"/>
                </a:solidFill>
              </a:rPr>
              <a:t>-France is a country located in Western Europe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13716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ctr"/>
            <a:r>
              <a:rPr lang="en-US" dirty="0">
                <a:solidFill>
                  <a:srgbClr val="363636"/>
                </a:solidFill>
              </a:rPr>
              <a:t>-The capital of France is Paris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13716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ctr"/>
            <a:r>
              <a:rPr lang="en-US" dirty="0">
                <a:solidFill>
                  <a:srgbClr val="363636"/>
                </a:solidFill>
              </a:rPr>
              <a:t>-The official language of France is French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13716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ctr"/>
            <a:r>
              <a:rPr lang="en-US" dirty="0">
                <a:solidFill>
                  <a:srgbClr val="363636"/>
                </a:solidFill>
              </a:rPr>
              <a:t>-The currency of France is the Euro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2023-01-24T06:44:17Z</dcterms:created>
  <dcterms:modified xsi:type="dcterms:W3CDTF">2023-01-24T06:44:17Z</dcterms:modified>
</cp:coreProperties>
</file>