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97" r:id="rId3"/>
    <p:sldId id="290" r:id="rId4"/>
    <p:sldId id="291" r:id="rId5"/>
    <p:sldId id="292" r:id="rId6"/>
    <p:sldId id="293" r:id="rId7"/>
    <p:sldId id="295" r:id="rId8"/>
    <p:sldId id="294" r:id="rId9"/>
    <p:sldId id="296" r:id="rId10"/>
  </p:sldIdLst>
  <p:sldSz cx="9144000" cy="5143500" type="screen16x9"/>
  <p:notesSz cx="6858000" cy="9144000"/>
  <p:embeddedFontLst>
    <p:embeddedFont>
      <p:font typeface="Fira Sans Extra Condensed SemiBold" charset="0"/>
      <p:regular r:id="rId12"/>
      <p:bold r:id="rId13"/>
      <p:italic r:id="rId14"/>
      <p:boldItalic r:id="rId15"/>
    </p:embeddedFont>
    <p:embeddedFont>
      <p:font typeface="Roboto" charset="0"/>
      <p:regular r:id="rId16"/>
      <p:bold r:id="rId17"/>
      <p:italic r:id="rId18"/>
      <p:boldItalic r:id="rId19"/>
    </p:embeddedFont>
    <p:embeddedFont>
      <p:font typeface="Fira Sans Extra Condensed"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38FAC99-D870-4048-BC55-4C1C9359F40B}">
  <a:tblStyle styleId="{438FAC99-D870-4048-BC55-4C1C9359F4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bdd8e67b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bdd8e67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bdd8e67b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bdd8e67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477988"/>
            <a:ext cx="4484100" cy="1411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259013"/>
            <a:ext cx="3771300" cy="406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 name="Google Shape;3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09800" y="2150850"/>
            <a:ext cx="472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20000" y="540000"/>
            <a:ext cx="7704000" cy="559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20000" y="1231157"/>
            <a:ext cx="7704000" cy="33378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851556" y="540000"/>
            <a:ext cx="7440900" cy="559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457200" y="1152475"/>
            <a:ext cx="38634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23507" y="1152475"/>
            <a:ext cx="38634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720000" y="540000"/>
            <a:ext cx="7704000" cy="388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613050" y="555600"/>
            <a:ext cx="79179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613050" y="1389600"/>
            <a:ext cx="7917900" cy="3179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549400" y="1169250"/>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549400" y="2739150"/>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
        <p:cNvGrpSpPr/>
        <p:nvPr/>
      </p:nvGrpSpPr>
      <p:grpSpPr>
        <a:xfrm>
          <a:off x="0" y="0"/>
          <a:ext cx="0" cy="0"/>
          <a:chOff x="0" y="0"/>
          <a:chExt cx="0" cy="0"/>
        </a:xfrm>
      </p:grpSpPr>
      <p:sp>
        <p:nvSpPr>
          <p:cNvPr id="31" name="Google Shape;3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59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20000" y="1231157"/>
            <a:ext cx="7704000" cy="3337800"/>
          </a:xfrm>
          <a:prstGeom prst="rect">
            <a:avLst/>
          </a:prstGeom>
          <a:noFill/>
          <a:ln>
            <a:noFill/>
          </a:ln>
        </p:spPr>
        <p:txBody>
          <a:bodyPr spcFirstLastPara="1" wrap="square" lIns="91425" tIns="91425" rIns="91425" bIns="91425" anchor="ctr"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381000" y="285750"/>
            <a:ext cx="5867400" cy="1066800"/>
          </a:xfrm>
          <a:prstGeom prst="rect">
            <a:avLst/>
          </a:prstGeom>
        </p:spPr>
        <p:txBody>
          <a:bodyPr spcFirstLastPara="1" wrap="square" lIns="91425" tIns="91425" rIns="91425" bIns="91425" anchor="ctr" anchorCtr="0">
            <a:noAutofit/>
          </a:bodyPr>
          <a:lstStyle/>
          <a:p>
            <a:pPr lvl="0"/>
            <a:r>
              <a:rPr lang="en-IN" sz="3600" b="0" dirty="0" smtClean="0">
                <a:latin typeface="Fira Sans Extra Condensed SemiBold"/>
                <a:ea typeface="Fira Sans Extra Condensed SemiBold"/>
                <a:cs typeface="Fira Sans Extra Condensed SemiBold"/>
                <a:sym typeface="Fira Sans Extra Condensed SemiBold"/>
              </a:rPr>
              <a:t>Team Members </a:t>
            </a:r>
            <a:r>
              <a:rPr lang="en-IN" sz="3600" b="0" dirty="0" smtClean="0">
                <a:latin typeface="Fira Sans Extra Condensed SemiBold"/>
                <a:ea typeface="Fira Sans Extra Condensed SemiBold"/>
                <a:cs typeface="Fira Sans Extra Condensed SemiBold"/>
                <a:sym typeface="Fira Sans Extra Condensed SemiBold"/>
              </a:rPr>
              <a:t>:</a:t>
            </a:r>
            <a:br>
              <a:rPr lang="en-IN" sz="3600" b="0" dirty="0" smtClean="0">
                <a:latin typeface="Fira Sans Extra Condensed SemiBold"/>
                <a:ea typeface="Fira Sans Extra Condensed SemiBold"/>
                <a:cs typeface="Fira Sans Extra Condensed SemiBold"/>
                <a:sym typeface="Fira Sans Extra Condensed SemiBold"/>
              </a:rPr>
            </a:br>
            <a:endParaRPr sz="3600" b="0" dirty="0">
              <a:latin typeface="Fira Sans Extra Condensed SemiBold"/>
              <a:ea typeface="Fira Sans Extra Condensed SemiBold"/>
              <a:cs typeface="Fira Sans Extra Condensed SemiBold"/>
              <a:sym typeface="Fira Sans Extra Condensed SemiBold"/>
            </a:endParaRPr>
          </a:p>
        </p:txBody>
      </p:sp>
      <p:sp>
        <p:nvSpPr>
          <p:cNvPr id="45" name="Google Shape;45;p15"/>
          <p:cNvSpPr txBox="1">
            <a:spLocks noGrp="1"/>
          </p:cNvSpPr>
          <p:nvPr>
            <p:ph type="subTitle" idx="1"/>
          </p:nvPr>
        </p:nvSpPr>
        <p:spPr>
          <a:xfrm>
            <a:off x="457200" y="1352550"/>
            <a:ext cx="6477000" cy="1828800"/>
          </a:xfrm>
          <a:prstGeom prst="rect">
            <a:avLst/>
          </a:prstGeom>
        </p:spPr>
        <p:txBody>
          <a:bodyPr spcFirstLastPara="1" wrap="square" lIns="91425" tIns="91425" rIns="91425" bIns="91425" anchor="ctr" anchorCtr="0">
            <a:noAutofit/>
          </a:bodyPr>
          <a:lstStyle/>
          <a:p>
            <a:pPr marL="0" lvl="0" indent="0">
              <a:buSzPts val="1100"/>
            </a:pPr>
            <a:r>
              <a:rPr lang="en-IN" sz="2800" dirty="0" err="1" smtClean="0"/>
              <a:t>Harshit</a:t>
            </a:r>
            <a:r>
              <a:rPr lang="en-IN" sz="2800" dirty="0" smtClean="0"/>
              <a:t> Shah </a:t>
            </a:r>
          </a:p>
          <a:p>
            <a:pPr marL="0" lvl="0" indent="0">
              <a:buSzPts val="1100"/>
            </a:pPr>
            <a:r>
              <a:rPr lang="en-IN" sz="2800" dirty="0" err="1" smtClean="0"/>
              <a:t>Mahaveer</a:t>
            </a:r>
            <a:r>
              <a:rPr lang="en-IN" sz="2800" dirty="0" smtClean="0"/>
              <a:t> </a:t>
            </a:r>
            <a:r>
              <a:rPr lang="en-IN" sz="2800" dirty="0" err="1" smtClean="0"/>
              <a:t>Mandloi</a:t>
            </a:r>
            <a:endParaRPr lang="en-IN" sz="2800" dirty="0" smtClean="0"/>
          </a:p>
          <a:p>
            <a:pPr marL="0" lvl="0" indent="0">
              <a:buSzPts val="1100"/>
            </a:pPr>
            <a:r>
              <a:rPr lang="en-IN" sz="2800" dirty="0" err="1" smtClean="0"/>
              <a:t>Aditya</a:t>
            </a:r>
            <a:r>
              <a:rPr lang="en-IN" sz="2800" dirty="0" smtClean="0"/>
              <a:t> </a:t>
            </a:r>
            <a:r>
              <a:rPr lang="en-IN" sz="2800" dirty="0" err="1" smtClean="0"/>
              <a:t>Patidar</a:t>
            </a:r>
            <a:endParaRPr lang="en-IN" sz="2800" dirty="0" smtClean="0"/>
          </a:p>
          <a:p>
            <a:pPr marL="0" lvl="0" indent="0">
              <a:buSzPts val="1100"/>
            </a:pPr>
            <a:r>
              <a:rPr lang="en-IN" sz="2800" dirty="0" err="1" smtClean="0"/>
              <a:t>Rudra</a:t>
            </a:r>
            <a:r>
              <a:rPr lang="en-IN" sz="2800" dirty="0" smtClean="0"/>
              <a:t> </a:t>
            </a:r>
            <a:r>
              <a:rPr lang="en-IN" sz="2800" dirty="0" err="1" smtClean="0"/>
              <a:t>Vyas</a:t>
            </a:r>
            <a:r>
              <a:rPr lang="en-IN" sz="2800" dirty="0" smtClean="0"/>
              <a:t> </a:t>
            </a:r>
            <a:endParaRPr sz="2800" dirty="0"/>
          </a:p>
        </p:txBody>
      </p:sp>
      <p:sp>
        <p:nvSpPr>
          <p:cNvPr id="46" name="Google Shape;46;p15"/>
          <p:cNvSpPr/>
          <p:nvPr/>
        </p:nvSpPr>
        <p:spPr>
          <a:xfrm>
            <a:off x="1033922" y="396126"/>
            <a:ext cx="59657" cy="59657"/>
          </a:xfrm>
          <a:custGeom>
            <a:avLst/>
            <a:gdLst/>
            <a:ahLst/>
            <a:cxnLst/>
            <a:rect l="l" t="t" r="r" b="b"/>
            <a:pathLst>
              <a:path w="1921" h="1921" extrusionOk="0">
                <a:moveTo>
                  <a:pt x="961" y="0"/>
                </a:moveTo>
                <a:cubicBezTo>
                  <a:pt x="430" y="0"/>
                  <a:pt x="0" y="430"/>
                  <a:pt x="0" y="960"/>
                </a:cubicBezTo>
                <a:cubicBezTo>
                  <a:pt x="0" y="1491"/>
                  <a:pt x="430"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5"/>
          <p:cNvSpPr/>
          <p:nvPr/>
        </p:nvSpPr>
        <p:spPr>
          <a:xfrm>
            <a:off x="1114106" y="396126"/>
            <a:ext cx="59688" cy="59657"/>
          </a:xfrm>
          <a:custGeom>
            <a:avLst/>
            <a:gdLst/>
            <a:ahLst/>
            <a:cxnLst/>
            <a:rect l="l" t="t" r="r" b="b"/>
            <a:pathLst>
              <a:path w="1922" h="1921" extrusionOk="0">
                <a:moveTo>
                  <a:pt x="961" y="0"/>
                </a:moveTo>
                <a:cubicBezTo>
                  <a:pt x="431" y="0"/>
                  <a:pt x="1" y="430"/>
                  <a:pt x="1" y="960"/>
                </a:cubicBezTo>
                <a:cubicBezTo>
                  <a:pt x="1" y="1491"/>
                  <a:pt x="431"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5"/>
          <p:cNvSpPr/>
          <p:nvPr/>
        </p:nvSpPr>
        <p:spPr>
          <a:xfrm>
            <a:off x="1194321" y="396126"/>
            <a:ext cx="59688" cy="59657"/>
          </a:xfrm>
          <a:custGeom>
            <a:avLst/>
            <a:gdLst/>
            <a:ahLst/>
            <a:cxnLst/>
            <a:rect l="l" t="t" r="r" b="b"/>
            <a:pathLst>
              <a:path w="1922" h="1921" extrusionOk="0">
                <a:moveTo>
                  <a:pt x="960" y="0"/>
                </a:moveTo>
                <a:cubicBezTo>
                  <a:pt x="430" y="0"/>
                  <a:pt x="0" y="430"/>
                  <a:pt x="0" y="960"/>
                </a:cubicBezTo>
                <a:cubicBezTo>
                  <a:pt x="0" y="1491"/>
                  <a:pt x="430" y="1921"/>
                  <a:pt x="960" y="1921"/>
                </a:cubicBezTo>
                <a:cubicBezTo>
                  <a:pt x="1491" y="1921"/>
                  <a:pt x="1922" y="1491"/>
                  <a:pt x="1922" y="960"/>
                </a:cubicBezTo>
                <a:cubicBezTo>
                  <a:pt x="1922" y="430"/>
                  <a:pt x="1491" y="0"/>
                  <a:pt x="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p15"/>
          <p:cNvSpPr txBox="1">
            <a:spLocks/>
          </p:cNvSpPr>
          <p:nvPr/>
        </p:nvSpPr>
        <p:spPr>
          <a:xfrm>
            <a:off x="533400" y="3867150"/>
            <a:ext cx="6477000" cy="914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Roboto"/>
              <a:buNone/>
              <a:tabLst/>
              <a:defRPr/>
            </a:pPr>
            <a:r>
              <a:rPr kumimoji="0" lang="en-IN" sz="2800" b="0" i="0" u="none" strike="noStrike" kern="0" cap="none" spc="0" normalizeH="0" baseline="0" noProof="0" dirty="0" smtClean="0">
                <a:ln>
                  <a:noFill/>
                </a:ln>
                <a:solidFill>
                  <a:schemeClr val="dk1"/>
                </a:solidFill>
                <a:effectLst/>
                <a:uLnTx/>
                <a:uFillTx/>
                <a:latin typeface="Roboto"/>
                <a:ea typeface="Roboto"/>
                <a:cs typeface="Roboto"/>
                <a:sym typeface="Roboto"/>
              </a:rPr>
              <a:t>Class</a:t>
            </a:r>
            <a:r>
              <a:rPr kumimoji="0" lang="en-IN" sz="2800" b="0" i="0" u="none" strike="noStrike" kern="0" cap="none" spc="0" normalizeH="0" noProof="0" dirty="0" smtClean="0">
                <a:ln>
                  <a:noFill/>
                </a:ln>
                <a:solidFill>
                  <a:schemeClr val="dk1"/>
                </a:solidFill>
                <a:effectLst/>
                <a:uLnTx/>
                <a:uFillTx/>
                <a:latin typeface="Roboto"/>
                <a:ea typeface="Roboto"/>
                <a:cs typeface="Roboto"/>
                <a:sym typeface="Roboto"/>
              </a:rPr>
              <a:t> : </a:t>
            </a:r>
            <a:r>
              <a:rPr kumimoji="0" lang="en-IN" sz="2800" b="0" i="0" u="none" strike="noStrike" kern="0" cap="none" spc="0" normalizeH="0" noProof="0" dirty="0" err="1" smtClean="0">
                <a:ln>
                  <a:noFill/>
                </a:ln>
                <a:solidFill>
                  <a:schemeClr val="dk1"/>
                </a:solidFill>
                <a:effectLst/>
                <a:uLnTx/>
                <a:uFillTx/>
                <a:latin typeface="Roboto"/>
                <a:ea typeface="Roboto"/>
                <a:cs typeface="Roboto"/>
                <a:sym typeface="Roboto"/>
              </a:rPr>
              <a:t>B.Tech</a:t>
            </a:r>
            <a:r>
              <a:rPr kumimoji="0" lang="en-IN" sz="2800" b="0" i="0" u="none" strike="noStrike" kern="0" cap="none" spc="0" normalizeH="0" noProof="0" dirty="0" smtClean="0">
                <a:ln>
                  <a:noFill/>
                </a:ln>
                <a:solidFill>
                  <a:schemeClr val="dk1"/>
                </a:solidFill>
                <a:effectLst/>
                <a:uLnTx/>
                <a:uFillTx/>
                <a:latin typeface="Roboto"/>
                <a:ea typeface="Roboto"/>
                <a:cs typeface="Roboto"/>
                <a:sym typeface="Roboto"/>
              </a:rPr>
              <a:t> Computer Science  </a:t>
            </a:r>
            <a:br>
              <a:rPr kumimoji="0" lang="en-IN" sz="2800" b="0" i="0" u="none" strike="noStrike" kern="0" cap="none" spc="0" normalizeH="0" noProof="0" dirty="0" smtClean="0">
                <a:ln>
                  <a:noFill/>
                </a:ln>
                <a:solidFill>
                  <a:schemeClr val="dk1"/>
                </a:solidFill>
                <a:effectLst/>
                <a:uLnTx/>
                <a:uFillTx/>
                <a:latin typeface="Roboto"/>
                <a:ea typeface="Roboto"/>
                <a:cs typeface="Roboto"/>
                <a:sym typeface="Roboto"/>
              </a:rPr>
            </a:br>
            <a:r>
              <a:rPr kumimoji="0" lang="en-IN" sz="2800" b="0" i="0" u="none" strike="noStrike" kern="0" cap="none" spc="0" normalizeH="0" noProof="0" dirty="0" smtClean="0">
                <a:ln>
                  <a:noFill/>
                </a:ln>
                <a:solidFill>
                  <a:schemeClr val="dk1"/>
                </a:solidFill>
                <a:effectLst/>
                <a:uLnTx/>
                <a:uFillTx/>
                <a:latin typeface="Roboto"/>
                <a:ea typeface="Roboto"/>
                <a:cs typeface="Roboto"/>
                <a:sym typeface="Roboto"/>
              </a:rPr>
              <a:t>Year : 3</a:t>
            </a:r>
            <a:r>
              <a:rPr kumimoji="0" lang="en-IN" sz="2800" b="0" i="0" u="none" strike="noStrike" kern="0" cap="none" spc="0" normalizeH="0" baseline="30000" noProof="0" dirty="0" smtClean="0">
                <a:ln>
                  <a:noFill/>
                </a:ln>
                <a:solidFill>
                  <a:schemeClr val="dk1"/>
                </a:solidFill>
                <a:effectLst/>
                <a:uLnTx/>
                <a:uFillTx/>
                <a:latin typeface="Roboto"/>
                <a:ea typeface="Roboto"/>
                <a:cs typeface="Roboto"/>
                <a:sym typeface="Roboto"/>
              </a:rPr>
              <a:t>rd</a:t>
            </a:r>
            <a:r>
              <a:rPr kumimoji="0" lang="en-IN" sz="2800" b="0" i="0" u="none" strike="noStrike" kern="0" cap="none" spc="0" normalizeH="0" noProof="0" dirty="0" smtClean="0">
                <a:ln>
                  <a:noFill/>
                </a:ln>
                <a:solidFill>
                  <a:schemeClr val="dk1"/>
                </a:solidFill>
                <a:effectLst/>
                <a:uLnTx/>
                <a:uFillTx/>
                <a:latin typeface="Roboto"/>
                <a:ea typeface="Roboto"/>
                <a:cs typeface="Roboto"/>
                <a:sym typeface="Roboto"/>
              </a:rPr>
              <a:t> </a:t>
            </a:r>
            <a:endParaRPr kumimoji="0" lang="en-IN" sz="2800" b="0" i="0" u="none" strike="noStrike" kern="0" cap="none" spc="0" normalizeH="0" baseline="0" noProof="0" dirty="0">
              <a:ln>
                <a:noFill/>
              </a:ln>
              <a:solidFill>
                <a:schemeClr val="dk1"/>
              </a:solidFill>
              <a:effectLst/>
              <a:uLnTx/>
              <a:uFillTx/>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457200" y="1477988"/>
            <a:ext cx="6400800" cy="1703362"/>
          </a:xfrm>
          <a:prstGeom prst="rect">
            <a:avLst/>
          </a:prstGeom>
        </p:spPr>
        <p:txBody>
          <a:bodyPr spcFirstLastPara="1" wrap="square" lIns="91425" tIns="91425" rIns="91425" bIns="91425" anchor="ctr" anchorCtr="0">
            <a:noAutofit/>
          </a:bodyPr>
          <a:lstStyle/>
          <a:p>
            <a:pPr lvl="0"/>
            <a:r>
              <a:rPr lang="en-US" sz="3600" dirty="0" smtClean="0"/>
              <a:t>Empowering Students: A Comprehensive Educational and Career Guidance Platform</a:t>
            </a:r>
            <a:endParaRPr sz="3600" b="0" dirty="0">
              <a:latin typeface="Fira Sans Extra Condensed SemiBold"/>
              <a:ea typeface="Fira Sans Extra Condensed SemiBold"/>
              <a:cs typeface="Fira Sans Extra Condensed SemiBold"/>
              <a:sym typeface="Fira Sans Extra Condensed SemiBold"/>
            </a:endParaRPr>
          </a:p>
        </p:txBody>
      </p:sp>
      <p:sp>
        <p:nvSpPr>
          <p:cNvPr id="45" name="Google Shape;45;p15"/>
          <p:cNvSpPr txBox="1">
            <a:spLocks noGrp="1"/>
          </p:cNvSpPr>
          <p:nvPr>
            <p:ph type="subTitle" idx="1"/>
          </p:nvPr>
        </p:nvSpPr>
        <p:spPr>
          <a:xfrm>
            <a:off x="457200" y="3259012"/>
            <a:ext cx="5410200" cy="531937"/>
          </a:xfrm>
          <a:prstGeom prst="rect">
            <a:avLst/>
          </a:prstGeom>
        </p:spPr>
        <p:txBody>
          <a:bodyPr spcFirstLastPara="1" wrap="square" lIns="91425" tIns="91425" rIns="91425" bIns="91425" anchor="ctr" anchorCtr="0">
            <a:noAutofit/>
          </a:bodyPr>
          <a:lstStyle/>
          <a:p>
            <a:pPr marL="0" lvl="0" indent="0">
              <a:buSzPts val="1100"/>
            </a:pPr>
            <a:r>
              <a:rPr lang="en-US" dirty="0" smtClean="0"/>
              <a:t>Guiding Students Towards Informed Educational and Career Choices</a:t>
            </a:r>
            <a:endParaRPr dirty="0"/>
          </a:p>
        </p:txBody>
      </p:sp>
      <p:sp>
        <p:nvSpPr>
          <p:cNvPr id="46" name="Google Shape;46;p15"/>
          <p:cNvSpPr/>
          <p:nvPr/>
        </p:nvSpPr>
        <p:spPr>
          <a:xfrm>
            <a:off x="1033922" y="396126"/>
            <a:ext cx="59657" cy="59657"/>
          </a:xfrm>
          <a:custGeom>
            <a:avLst/>
            <a:gdLst/>
            <a:ahLst/>
            <a:cxnLst/>
            <a:rect l="l" t="t" r="r" b="b"/>
            <a:pathLst>
              <a:path w="1921" h="1921" extrusionOk="0">
                <a:moveTo>
                  <a:pt x="961" y="0"/>
                </a:moveTo>
                <a:cubicBezTo>
                  <a:pt x="430" y="0"/>
                  <a:pt x="0" y="430"/>
                  <a:pt x="0" y="960"/>
                </a:cubicBezTo>
                <a:cubicBezTo>
                  <a:pt x="0" y="1491"/>
                  <a:pt x="430"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5"/>
          <p:cNvSpPr/>
          <p:nvPr/>
        </p:nvSpPr>
        <p:spPr>
          <a:xfrm>
            <a:off x="1114106" y="396126"/>
            <a:ext cx="59688" cy="59657"/>
          </a:xfrm>
          <a:custGeom>
            <a:avLst/>
            <a:gdLst/>
            <a:ahLst/>
            <a:cxnLst/>
            <a:rect l="l" t="t" r="r" b="b"/>
            <a:pathLst>
              <a:path w="1922" h="1921" extrusionOk="0">
                <a:moveTo>
                  <a:pt x="961" y="0"/>
                </a:moveTo>
                <a:cubicBezTo>
                  <a:pt x="431" y="0"/>
                  <a:pt x="1" y="430"/>
                  <a:pt x="1" y="960"/>
                </a:cubicBezTo>
                <a:cubicBezTo>
                  <a:pt x="1" y="1491"/>
                  <a:pt x="431"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5"/>
          <p:cNvSpPr/>
          <p:nvPr/>
        </p:nvSpPr>
        <p:spPr>
          <a:xfrm>
            <a:off x="1194321" y="396126"/>
            <a:ext cx="59688" cy="59657"/>
          </a:xfrm>
          <a:custGeom>
            <a:avLst/>
            <a:gdLst/>
            <a:ahLst/>
            <a:cxnLst/>
            <a:rect l="l" t="t" r="r" b="b"/>
            <a:pathLst>
              <a:path w="1922" h="1921" extrusionOk="0">
                <a:moveTo>
                  <a:pt x="960" y="0"/>
                </a:moveTo>
                <a:cubicBezTo>
                  <a:pt x="430" y="0"/>
                  <a:pt x="0" y="430"/>
                  <a:pt x="0" y="960"/>
                </a:cubicBezTo>
                <a:cubicBezTo>
                  <a:pt x="0" y="1491"/>
                  <a:pt x="430" y="1921"/>
                  <a:pt x="960" y="1921"/>
                </a:cubicBezTo>
                <a:cubicBezTo>
                  <a:pt x="1491" y="1921"/>
                  <a:pt x="1922" y="1491"/>
                  <a:pt x="1922" y="960"/>
                </a:cubicBezTo>
                <a:cubicBezTo>
                  <a:pt x="1922" y="430"/>
                  <a:pt x="1491" y="0"/>
                  <a:pt x="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9;p15"/>
          <p:cNvGrpSpPr/>
          <p:nvPr/>
        </p:nvGrpSpPr>
        <p:grpSpPr>
          <a:xfrm>
            <a:off x="5791200" y="666750"/>
            <a:ext cx="3153553" cy="3101575"/>
            <a:chOff x="5638950" y="1285454"/>
            <a:chExt cx="2619230" cy="2576059"/>
          </a:xfrm>
        </p:grpSpPr>
        <p:grpSp>
          <p:nvGrpSpPr>
            <p:cNvPr id="3" name="Google Shape;50;p15"/>
            <p:cNvGrpSpPr/>
            <p:nvPr/>
          </p:nvGrpSpPr>
          <p:grpSpPr>
            <a:xfrm>
              <a:off x="6008285" y="1285454"/>
              <a:ext cx="882112" cy="912220"/>
              <a:chOff x="6617547" y="1329436"/>
              <a:chExt cx="722569" cy="747231"/>
            </a:xfrm>
          </p:grpSpPr>
          <p:grpSp>
            <p:nvGrpSpPr>
              <p:cNvPr id="4" name="Google Shape;51;p15"/>
              <p:cNvGrpSpPr/>
              <p:nvPr/>
            </p:nvGrpSpPr>
            <p:grpSpPr>
              <a:xfrm>
                <a:off x="6617547" y="1329436"/>
                <a:ext cx="722569" cy="432110"/>
                <a:chOff x="6617547" y="1329436"/>
                <a:chExt cx="722569" cy="432110"/>
              </a:xfrm>
            </p:grpSpPr>
            <p:grpSp>
              <p:nvGrpSpPr>
                <p:cNvPr id="5" name="Google Shape;52;p15"/>
                <p:cNvGrpSpPr/>
                <p:nvPr/>
              </p:nvGrpSpPr>
              <p:grpSpPr>
                <a:xfrm>
                  <a:off x="6854197" y="1437303"/>
                  <a:ext cx="463438" cy="295104"/>
                  <a:chOff x="6854197" y="1437303"/>
                  <a:chExt cx="463438" cy="295104"/>
                </a:xfrm>
              </p:grpSpPr>
              <p:sp>
                <p:nvSpPr>
                  <p:cNvPr id="53" name="Google Shape;53;p15"/>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60;p15"/>
                <p:cNvGrpSpPr/>
                <p:nvPr/>
              </p:nvGrpSpPr>
              <p:grpSpPr>
                <a:xfrm>
                  <a:off x="6652013" y="1329436"/>
                  <a:ext cx="229521" cy="403074"/>
                  <a:chOff x="6522150" y="1329350"/>
                  <a:chExt cx="115750" cy="203275"/>
                </a:xfrm>
              </p:grpSpPr>
              <p:sp>
                <p:nvSpPr>
                  <p:cNvPr id="61" name="Google Shape;61;p15"/>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5"/>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69;p15"/>
              <p:cNvGrpSpPr/>
              <p:nvPr/>
            </p:nvGrpSpPr>
            <p:grpSpPr>
              <a:xfrm>
                <a:off x="6617547" y="1775574"/>
                <a:ext cx="722569" cy="301094"/>
                <a:chOff x="6617547" y="1775574"/>
                <a:chExt cx="722569" cy="301094"/>
              </a:xfrm>
            </p:grpSpPr>
            <p:grpSp>
              <p:nvGrpSpPr>
                <p:cNvPr id="8" name="Google Shape;70;p15"/>
                <p:cNvGrpSpPr/>
                <p:nvPr/>
              </p:nvGrpSpPr>
              <p:grpSpPr>
                <a:xfrm>
                  <a:off x="6648776" y="1775574"/>
                  <a:ext cx="654787" cy="278250"/>
                  <a:chOff x="6648776" y="1775574"/>
                  <a:chExt cx="654787" cy="278250"/>
                </a:xfrm>
              </p:grpSpPr>
              <p:sp>
                <p:nvSpPr>
                  <p:cNvPr id="71" name="Google Shape;71;p15"/>
                  <p:cNvSpPr/>
                  <p:nvPr/>
                </p:nvSpPr>
                <p:spPr>
                  <a:xfrm>
                    <a:off x="6648776" y="1822666"/>
                    <a:ext cx="51456" cy="228678"/>
                  </a:xfrm>
                  <a:custGeom>
                    <a:avLst/>
                    <a:gdLst/>
                    <a:ahLst/>
                    <a:cxnLst/>
                    <a:rect l="l" t="t" r="r" b="b"/>
                    <a:pathLst>
                      <a:path w="1038" h="4613" extrusionOk="0">
                        <a:moveTo>
                          <a:pt x="749" y="0"/>
                        </a:moveTo>
                        <a:lnTo>
                          <a:pt x="0" y="47"/>
                        </a:lnTo>
                        <a:lnTo>
                          <a:pt x="288" y="4613"/>
                        </a:lnTo>
                        <a:lnTo>
                          <a:pt x="1037" y="4566"/>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43060" y="1793469"/>
                    <a:ext cx="70046" cy="258273"/>
                  </a:xfrm>
                  <a:custGeom>
                    <a:avLst/>
                    <a:gdLst/>
                    <a:ahLst/>
                    <a:cxnLst/>
                    <a:rect l="l" t="t" r="r" b="b"/>
                    <a:pathLst>
                      <a:path w="1413" h="5210" extrusionOk="0">
                        <a:moveTo>
                          <a:pt x="1124" y="1"/>
                        </a:moveTo>
                        <a:lnTo>
                          <a:pt x="1" y="63"/>
                        </a:lnTo>
                        <a:lnTo>
                          <a:pt x="290" y="5210"/>
                        </a:lnTo>
                        <a:lnTo>
                          <a:pt x="1412" y="5147"/>
                        </a:lnTo>
                        <a:lnTo>
                          <a:pt x="1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08195" y="1841800"/>
                    <a:ext cx="51407" cy="209692"/>
                  </a:xfrm>
                  <a:custGeom>
                    <a:avLst/>
                    <a:gdLst/>
                    <a:ahLst/>
                    <a:cxnLst/>
                    <a:rect l="l" t="t" r="r" b="b"/>
                    <a:pathLst>
                      <a:path w="1037" h="4230" extrusionOk="0">
                        <a:moveTo>
                          <a:pt x="748" y="1"/>
                        </a:moveTo>
                        <a:lnTo>
                          <a:pt x="0" y="52"/>
                        </a:lnTo>
                        <a:lnTo>
                          <a:pt x="288" y="4229"/>
                        </a:lnTo>
                        <a:lnTo>
                          <a:pt x="1037" y="4178"/>
                        </a:lnTo>
                        <a:lnTo>
                          <a:pt x="7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869167" y="1861480"/>
                    <a:ext cx="79415" cy="192341"/>
                  </a:xfrm>
                  <a:custGeom>
                    <a:avLst/>
                    <a:gdLst/>
                    <a:ahLst/>
                    <a:cxnLst/>
                    <a:rect l="l" t="t" r="r" b="b"/>
                    <a:pathLst>
                      <a:path w="1602" h="3880" extrusionOk="0">
                        <a:moveTo>
                          <a:pt x="486" y="0"/>
                        </a:moveTo>
                        <a:lnTo>
                          <a:pt x="0" y="3734"/>
                        </a:lnTo>
                        <a:lnTo>
                          <a:pt x="1116" y="3879"/>
                        </a:lnTo>
                        <a:lnTo>
                          <a:pt x="1602" y="146"/>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33857" y="1775574"/>
                    <a:ext cx="88189" cy="277953"/>
                  </a:xfrm>
                  <a:custGeom>
                    <a:avLst/>
                    <a:gdLst/>
                    <a:ahLst/>
                    <a:cxnLst/>
                    <a:rect l="l" t="t" r="r" b="b"/>
                    <a:pathLst>
                      <a:path w="1779" h="5607" extrusionOk="0">
                        <a:moveTo>
                          <a:pt x="661" y="0"/>
                        </a:moveTo>
                        <a:lnTo>
                          <a:pt x="1" y="5472"/>
                        </a:lnTo>
                        <a:lnTo>
                          <a:pt x="1118" y="5606"/>
                        </a:lnTo>
                        <a:lnTo>
                          <a:pt x="1778" y="135"/>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998943" y="1815577"/>
                    <a:ext cx="69600" cy="237204"/>
                  </a:xfrm>
                  <a:custGeom>
                    <a:avLst/>
                    <a:gdLst/>
                    <a:ahLst/>
                    <a:cxnLst/>
                    <a:rect l="l" t="t" r="r" b="b"/>
                    <a:pathLst>
                      <a:path w="1404" h="4785" extrusionOk="0">
                        <a:moveTo>
                          <a:pt x="661" y="0"/>
                        </a:moveTo>
                        <a:lnTo>
                          <a:pt x="0" y="4679"/>
                        </a:lnTo>
                        <a:lnTo>
                          <a:pt x="743" y="4785"/>
                        </a:lnTo>
                        <a:lnTo>
                          <a:pt x="1404" y="106"/>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045490" y="1796245"/>
                    <a:ext cx="88140" cy="257579"/>
                  </a:xfrm>
                  <a:custGeom>
                    <a:avLst/>
                    <a:gdLst/>
                    <a:ahLst/>
                    <a:cxnLst/>
                    <a:rect l="l" t="t" r="r" b="b"/>
                    <a:pathLst>
                      <a:path w="1778" h="5196" extrusionOk="0">
                        <a:moveTo>
                          <a:pt x="662" y="1"/>
                        </a:moveTo>
                        <a:lnTo>
                          <a:pt x="1" y="5049"/>
                        </a:lnTo>
                        <a:lnTo>
                          <a:pt x="1117" y="5195"/>
                        </a:lnTo>
                        <a:lnTo>
                          <a:pt x="1777" y="147"/>
                        </a:ln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066260" y="1982184"/>
                    <a:ext cx="237304" cy="57455"/>
                  </a:xfrm>
                  <a:custGeom>
                    <a:avLst/>
                    <a:gdLst/>
                    <a:ahLst/>
                    <a:cxnLst/>
                    <a:rect l="l" t="t" r="r" b="b"/>
                    <a:pathLst>
                      <a:path w="4787" h="1159" extrusionOk="0">
                        <a:moveTo>
                          <a:pt x="0" y="0"/>
                        </a:moveTo>
                        <a:lnTo>
                          <a:pt x="0" y="1158"/>
                        </a:lnTo>
                        <a:lnTo>
                          <a:pt x="4787" y="1158"/>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7093623" y="1923195"/>
                    <a:ext cx="178213" cy="50167"/>
                  </a:xfrm>
                  <a:custGeom>
                    <a:avLst/>
                    <a:gdLst/>
                    <a:ahLst/>
                    <a:cxnLst/>
                    <a:rect l="l" t="t" r="r" b="b"/>
                    <a:pathLst>
                      <a:path w="3595" h="1012" extrusionOk="0">
                        <a:moveTo>
                          <a:pt x="0" y="0"/>
                        </a:moveTo>
                        <a:lnTo>
                          <a:pt x="0" y="1012"/>
                        </a:lnTo>
                        <a:lnTo>
                          <a:pt x="3594" y="1012"/>
                        </a:lnTo>
                        <a:lnTo>
                          <a:pt x="35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p:nvPr/>
              </p:nvSpPr>
              <p:spPr>
                <a:xfrm>
                  <a:off x="6617547" y="203344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81;p15"/>
            <p:cNvGrpSpPr/>
            <p:nvPr/>
          </p:nvGrpSpPr>
          <p:grpSpPr>
            <a:xfrm>
              <a:off x="6295708" y="2449490"/>
              <a:ext cx="846285" cy="1408551"/>
              <a:chOff x="6784074" y="2206739"/>
              <a:chExt cx="693222" cy="1153793"/>
            </a:xfrm>
          </p:grpSpPr>
          <p:sp>
            <p:nvSpPr>
              <p:cNvPr id="82" name="Google Shape;82;p15"/>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8186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5;p15"/>
              <p:cNvGrpSpPr/>
              <p:nvPr/>
            </p:nvGrpSpPr>
            <p:grpSpPr>
              <a:xfrm>
                <a:off x="6784074" y="2206739"/>
                <a:ext cx="693222" cy="636392"/>
                <a:chOff x="6784074" y="2206739"/>
                <a:chExt cx="693222" cy="636392"/>
              </a:xfrm>
            </p:grpSpPr>
            <p:sp>
              <p:nvSpPr>
                <p:cNvPr id="86" name="Google Shape;86;p15"/>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95;p15"/>
            <p:cNvSpPr/>
            <p:nvPr/>
          </p:nvSpPr>
          <p:spPr>
            <a:xfrm>
              <a:off x="7382908" y="2457626"/>
              <a:ext cx="113773" cy="46659"/>
            </a:xfrm>
            <a:custGeom>
              <a:avLst/>
              <a:gdLst/>
              <a:ahLst/>
              <a:cxnLst/>
              <a:rect l="l" t="t" r="r" b="b"/>
              <a:pathLst>
                <a:path w="1880" h="771" extrusionOk="0">
                  <a:moveTo>
                    <a:pt x="1011" y="0"/>
                  </a:moveTo>
                  <a:cubicBezTo>
                    <a:pt x="616" y="0"/>
                    <a:pt x="237" y="195"/>
                    <a:pt x="0" y="525"/>
                  </a:cubicBezTo>
                  <a:lnTo>
                    <a:pt x="1157" y="770"/>
                  </a:lnTo>
                  <a:lnTo>
                    <a:pt x="1451" y="405"/>
                  </a:lnTo>
                  <a:lnTo>
                    <a:pt x="1880" y="130"/>
                  </a:lnTo>
                  <a:lnTo>
                    <a:pt x="1136" y="7"/>
                  </a:lnTo>
                  <a:cubicBezTo>
                    <a:pt x="1094" y="2"/>
                    <a:pt x="1052" y="0"/>
                    <a:pt x="1011"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7479613" y="2416778"/>
              <a:ext cx="361047" cy="136709"/>
            </a:xfrm>
            <a:custGeom>
              <a:avLst/>
              <a:gdLst/>
              <a:ahLst/>
              <a:cxnLst/>
              <a:rect l="l" t="t" r="r" b="b"/>
              <a:pathLst>
                <a:path w="5966" h="2259" extrusionOk="0">
                  <a:moveTo>
                    <a:pt x="4851" y="0"/>
                  </a:moveTo>
                  <a:cubicBezTo>
                    <a:pt x="4763" y="0"/>
                    <a:pt x="4675" y="11"/>
                    <a:pt x="4586" y="34"/>
                  </a:cubicBezTo>
                  <a:lnTo>
                    <a:pt x="7" y="1173"/>
                  </a:lnTo>
                  <a:lnTo>
                    <a:pt x="1" y="1174"/>
                  </a:lnTo>
                  <a:lnTo>
                    <a:pt x="89" y="1914"/>
                  </a:lnTo>
                  <a:cubicBezTo>
                    <a:pt x="89" y="1914"/>
                    <a:pt x="1452" y="2259"/>
                    <a:pt x="3406" y="2259"/>
                  </a:cubicBezTo>
                  <a:cubicBezTo>
                    <a:pt x="3893" y="2259"/>
                    <a:pt x="4418" y="2238"/>
                    <a:pt x="4966" y="2184"/>
                  </a:cubicBezTo>
                  <a:cubicBezTo>
                    <a:pt x="5383" y="2143"/>
                    <a:pt x="5715" y="1871"/>
                    <a:pt x="5863" y="1512"/>
                  </a:cubicBezTo>
                  <a:cubicBezTo>
                    <a:pt x="5940" y="1322"/>
                    <a:pt x="5966" y="1108"/>
                    <a:pt x="5924" y="891"/>
                  </a:cubicBezTo>
                  <a:cubicBezTo>
                    <a:pt x="5832" y="402"/>
                    <a:pt x="5428" y="54"/>
                    <a:pt x="4961" y="6"/>
                  </a:cubicBezTo>
                  <a:cubicBezTo>
                    <a:pt x="4924" y="2"/>
                    <a:pt x="4888" y="0"/>
                    <a:pt x="4851"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7434165" y="2454903"/>
              <a:ext cx="125090" cy="61788"/>
            </a:xfrm>
            <a:custGeom>
              <a:avLst/>
              <a:gdLst/>
              <a:ahLst/>
              <a:cxnLst/>
              <a:rect l="l" t="t" r="r" b="b"/>
              <a:pathLst>
                <a:path w="2067" h="1021" extrusionOk="0">
                  <a:moveTo>
                    <a:pt x="925" y="0"/>
                  </a:moveTo>
                  <a:cubicBezTo>
                    <a:pt x="799" y="0"/>
                    <a:pt x="671" y="16"/>
                    <a:pt x="546" y="47"/>
                  </a:cubicBezTo>
                  <a:lnTo>
                    <a:pt x="381" y="101"/>
                  </a:lnTo>
                  <a:cubicBezTo>
                    <a:pt x="243" y="145"/>
                    <a:pt x="135" y="255"/>
                    <a:pt x="93" y="394"/>
                  </a:cubicBezTo>
                  <a:lnTo>
                    <a:pt x="0" y="698"/>
                  </a:lnTo>
                  <a:lnTo>
                    <a:pt x="0" y="698"/>
                  </a:lnTo>
                  <a:lnTo>
                    <a:pt x="204" y="610"/>
                  </a:lnTo>
                  <a:lnTo>
                    <a:pt x="630" y="1020"/>
                  </a:lnTo>
                  <a:lnTo>
                    <a:pt x="2066" y="498"/>
                  </a:lnTo>
                  <a:cubicBezTo>
                    <a:pt x="1767" y="176"/>
                    <a:pt x="1352" y="0"/>
                    <a:pt x="925"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98;p15"/>
            <p:cNvGrpSpPr/>
            <p:nvPr/>
          </p:nvGrpSpPr>
          <p:grpSpPr>
            <a:xfrm>
              <a:off x="6727087" y="1670074"/>
              <a:ext cx="765062" cy="2187889"/>
              <a:chOff x="6885325" y="1449825"/>
              <a:chExt cx="316050" cy="903825"/>
            </a:xfrm>
          </p:grpSpPr>
          <p:sp>
            <p:nvSpPr>
              <p:cNvPr id="99" name="Google Shape;99;p15"/>
              <p:cNvSpPr/>
              <p:nvPr/>
            </p:nvSpPr>
            <p:spPr>
              <a:xfrm>
                <a:off x="6910600" y="2085150"/>
                <a:ext cx="70450" cy="265475"/>
              </a:xfrm>
              <a:custGeom>
                <a:avLst/>
                <a:gdLst/>
                <a:ahLst/>
                <a:cxnLst/>
                <a:rect l="l" t="t" r="r" b="b"/>
                <a:pathLst>
                  <a:path w="2818" h="10619" extrusionOk="0">
                    <a:moveTo>
                      <a:pt x="1633" y="0"/>
                    </a:moveTo>
                    <a:lnTo>
                      <a:pt x="1" y="10618"/>
                    </a:lnTo>
                    <a:lnTo>
                      <a:pt x="593"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982700" y="1624575"/>
                <a:ext cx="93125" cy="188725"/>
              </a:xfrm>
              <a:custGeom>
                <a:avLst/>
                <a:gdLst/>
                <a:ahLst/>
                <a:cxnLst/>
                <a:rect l="l" t="t" r="r" b="b"/>
                <a:pathLst>
                  <a:path w="3725" h="7549" extrusionOk="0">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7001200" y="1786050"/>
                <a:ext cx="140650" cy="122800"/>
              </a:xfrm>
              <a:custGeom>
                <a:avLst/>
                <a:gdLst/>
                <a:ahLst/>
                <a:cxnLst/>
                <a:rect l="l" t="t" r="r" b="b"/>
                <a:pathLst>
                  <a:path w="5626" h="4912" extrusionOk="0">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143100" y="1882775"/>
                <a:ext cx="54275" cy="29525"/>
              </a:xfrm>
              <a:custGeom>
                <a:avLst/>
                <a:gdLst/>
                <a:ahLst/>
                <a:cxnLst/>
                <a:rect l="l" t="t" r="r" b="b"/>
                <a:pathLst>
                  <a:path w="2171" h="1181" extrusionOk="0">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04300" y="1878175"/>
                <a:ext cx="73575" cy="51375"/>
              </a:xfrm>
              <a:custGeom>
                <a:avLst/>
                <a:gdLst/>
                <a:ahLst/>
                <a:cxnLst/>
                <a:rect l="l" t="t" r="r" b="b"/>
                <a:pathLst>
                  <a:path w="2943" h="2055" extrusionOk="0">
                    <a:moveTo>
                      <a:pt x="1108" y="0"/>
                    </a:moveTo>
                    <a:lnTo>
                      <a:pt x="0" y="839"/>
                    </a:lnTo>
                    <a:lnTo>
                      <a:pt x="1009" y="2055"/>
                    </a:lnTo>
                    <a:lnTo>
                      <a:pt x="2943" y="759"/>
                    </a:lnTo>
                    <a:lnTo>
                      <a:pt x="1108"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153575" y="1897150"/>
                <a:ext cx="43200" cy="32300"/>
              </a:xfrm>
              <a:custGeom>
                <a:avLst/>
                <a:gdLst/>
                <a:ahLst/>
                <a:cxnLst/>
                <a:rect l="l" t="t" r="r" b="b"/>
                <a:pathLst>
                  <a:path w="1728" h="1292" extrusionOk="0">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151650" y="1904575"/>
                <a:ext cx="32050" cy="24575"/>
              </a:xfrm>
              <a:custGeom>
                <a:avLst/>
                <a:gdLst/>
                <a:ahLst/>
                <a:cxnLst/>
                <a:rect l="l" t="t" r="r" b="b"/>
                <a:pathLst>
                  <a:path w="1282" h="983" extrusionOk="0">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140350" y="1912250"/>
                <a:ext cx="32075" cy="24575"/>
              </a:xfrm>
              <a:custGeom>
                <a:avLst/>
                <a:gdLst/>
                <a:ahLst/>
                <a:cxnLst/>
                <a:rect l="l" t="t" r="r" b="b"/>
                <a:pathLst>
                  <a:path w="1283" h="983" extrusionOk="0">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129500" y="1919300"/>
                <a:ext cx="32050" cy="24600"/>
              </a:xfrm>
              <a:custGeom>
                <a:avLst/>
                <a:gdLst/>
                <a:ahLst/>
                <a:cxnLst/>
                <a:rect l="l" t="t" r="r" b="b"/>
                <a:pathLst>
                  <a:path w="1282" h="984" extrusionOk="0">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042625" y="2216550"/>
                <a:ext cx="63125" cy="88725"/>
              </a:xfrm>
              <a:custGeom>
                <a:avLst/>
                <a:gdLst/>
                <a:ahLst/>
                <a:cxnLst/>
                <a:rect l="l" t="t" r="r" b="b"/>
                <a:pathLst>
                  <a:path w="2525" h="3549" extrusionOk="0">
                    <a:moveTo>
                      <a:pt x="2298" y="1"/>
                    </a:moveTo>
                    <a:lnTo>
                      <a:pt x="0" y="51"/>
                    </a:lnTo>
                    <a:lnTo>
                      <a:pt x="241" y="3549"/>
                    </a:lnTo>
                    <a:lnTo>
                      <a:pt x="2524" y="3292"/>
                    </a:lnTo>
                    <a:lnTo>
                      <a:pt x="2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040900" y="2277775"/>
                <a:ext cx="160475" cy="75850"/>
              </a:xfrm>
              <a:custGeom>
                <a:avLst/>
                <a:gdLst/>
                <a:ahLst/>
                <a:cxnLst/>
                <a:rect l="l" t="t" r="r" b="b"/>
                <a:pathLst>
                  <a:path w="6419" h="3034" extrusionOk="0">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7044600" y="2310600"/>
                <a:ext cx="42975" cy="37725"/>
              </a:xfrm>
              <a:custGeom>
                <a:avLst/>
                <a:gdLst/>
                <a:ahLst/>
                <a:cxnLst/>
                <a:rect l="l" t="t" r="r" b="b"/>
                <a:pathLst>
                  <a:path w="1719" h="1509" fill="none" extrusionOk="0">
                    <a:moveTo>
                      <a:pt x="0" y="1"/>
                    </a:moveTo>
                    <a:cubicBezTo>
                      <a:pt x="1214" y="1"/>
                      <a:pt x="1718" y="1509"/>
                      <a:pt x="1718" y="1509"/>
                    </a:cubicBezTo>
                  </a:path>
                </a:pathLst>
              </a:custGeom>
              <a:noFill/>
              <a:ln w="475" cap="flat" cmpd="sng">
                <a:solidFill>
                  <a:srgbClr val="4C4C4B"/>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7042600" y="2343025"/>
                <a:ext cx="158775" cy="10600"/>
              </a:xfrm>
              <a:custGeom>
                <a:avLst/>
                <a:gdLst/>
                <a:ahLst/>
                <a:cxnLst/>
                <a:rect l="l" t="t" r="r" b="b"/>
                <a:pathLst>
                  <a:path w="6351" h="424" extrusionOk="0">
                    <a:moveTo>
                      <a:pt x="0" y="0"/>
                    </a:moveTo>
                    <a:cubicBezTo>
                      <a:pt x="9" y="124"/>
                      <a:pt x="30" y="263"/>
                      <a:pt x="64" y="423"/>
                    </a:cubicBezTo>
                    <a:lnTo>
                      <a:pt x="6350" y="423"/>
                    </a:lnTo>
                    <a:cubicBezTo>
                      <a:pt x="6350" y="268"/>
                      <a:pt x="6334" y="127"/>
                      <a:pt x="6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6892725" y="2223400"/>
                <a:ext cx="72100" cy="93350"/>
              </a:xfrm>
              <a:custGeom>
                <a:avLst/>
                <a:gdLst/>
                <a:ahLst/>
                <a:cxnLst/>
                <a:rect l="l" t="t" r="r" b="b"/>
                <a:pathLst>
                  <a:path w="2884" h="3734" extrusionOk="0">
                    <a:moveTo>
                      <a:pt x="586" y="1"/>
                    </a:moveTo>
                    <a:lnTo>
                      <a:pt x="0" y="3733"/>
                    </a:lnTo>
                    <a:lnTo>
                      <a:pt x="2250" y="3095"/>
                    </a:lnTo>
                    <a:lnTo>
                      <a:pt x="2883" y="120"/>
                    </a:lnTo>
                    <a:lnTo>
                      <a:pt x="5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6885325" y="2284925"/>
                <a:ext cx="119825" cy="68725"/>
              </a:xfrm>
              <a:custGeom>
                <a:avLst/>
                <a:gdLst/>
                <a:ahLst/>
                <a:cxnLst/>
                <a:rect l="l" t="t" r="r" b="b"/>
                <a:pathLst>
                  <a:path w="4793" h="2749" extrusionOk="0">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6885350" y="2275700"/>
                <a:ext cx="118300" cy="77925"/>
              </a:xfrm>
              <a:custGeom>
                <a:avLst/>
                <a:gdLst/>
                <a:ahLst/>
                <a:cxnLst/>
                <a:rect l="l" t="t" r="r" b="b"/>
                <a:pathLst>
                  <a:path w="4732" h="3117" extrusionOk="0">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6892725" y="2308000"/>
                <a:ext cx="18800" cy="40825"/>
              </a:xfrm>
              <a:custGeom>
                <a:avLst/>
                <a:gdLst/>
                <a:ahLst/>
                <a:cxnLst/>
                <a:rect l="l" t="t" r="r" b="b"/>
                <a:pathLst>
                  <a:path w="752" h="1633" fill="none" extrusionOk="0">
                    <a:moveTo>
                      <a:pt x="0" y="1"/>
                    </a:moveTo>
                    <a:cubicBezTo>
                      <a:pt x="751" y="587"/>
                      <a:pt x="562" y="1632"/>
                      <a:pt x="562" y="1632"/>
                    </a:cubicBezTo>
                  </a:path>
                </a:pathLst>
              </a:custGeom>
              <a:noFill/>
              <a:ln w="475" cap="flat" cmpd="sng">
                <a:solidFill>
                  <a:srgbClr val="4C4C4B"/>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6885350" y="2344025"/>
                <a:ext cx="118300" cy="9600"/>
              </a:xfrm>
              <a:custGeom>
                <a:avLst/>
                <a:gdLst/>
                <a:ahLst/>
                <a:cxnLst/>
                <a:rect l="l" t="t" r="r" b="b"/>
                <a:pathLst>
                  <a:path w="4732" h="384" extrusionOk="0">
                    <a:moveTo>
                      <a:pt x="9" y="0"/>
                    </a:moveTo>
                    <a:cubicBezTo>
                      <a:pt x="1" y="125"/>
                      <a:pt x="0" y="252"/>
                      <a:pt x="3" y="383"/>
                    </a:cubicBezTo>
                    <a:lnTo>
                      <a:pt x="4732" y="383"/>
                    </a:lnTo>
                    <a:cubicBezTo>
                      <a:pt x="4732" y="236"/>
                      <a:pt x="4711" y="110"/>
                      <a:pt x="4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6912125" y="1801925"/>
                <a:ext cx="158600" cy="101575"/>
              </a:xfrm>
              <a:custGeom>
                <a:avLst/>
                <a:gdLst/>
                <a:ahLst/>
                <a:cxnLst/>
                <a:rect l="l" t="t" r="r" b="b"/>
                <a:pathLst>
                  <a:path w="6344" h="4063" extrusionOk="0">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6963500" y="1851275"/>
                <a:ext cx="153975" cy="418275"/>
              </a:xfrm>
              <a:custGeom>
                <a:avLst/>
                <a:gdLst/>
                <a:ahLst/>
                <a:cxnLst/>
                <a:rect l="l" t="t" r="r" b="b"/>
                <a:pathLst>
                  <a:path w="6159" h="16731" extrusionOk="0">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6991175" y="1888750"/>
                <a:ext cx="72600" cy="380650"/>
              </a:xfrm>
              <a:custGeom>
                <a:avLst/>
                <a:gdLst/>
                <a:ahLst/>
                <a:cxnLst/>
                <a:rect l="l" t="t" r="r" b="b"/>
                <a:pathLst>
                  <a:path w="2904" h="15226" extrusionOk="0">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001425" y="1888750"/>
                <a:ext cx="62350" cy="380650"/>
              </a:xfrm>
              <a:custGeom>
                <a:avLst/>
                <a:gdLst/>
                <a:ahLst/>
                <a:cxnLst/>
                <a:rect l="l" t="t" r="r" b="b"/>
                <a:pathLst>
                  <a:path w="2494" h="15226" fill="none" extrusionOk="0">
                    <a:moveTo>
                      <a:pt x="2493" y="15225"/>
                    </a:moveTo>
                    <a:lnTo>
                      <a:pt x="2144" y="6123"/>
                    </a:lnTo>
                    <a:lnTo>
                      <a:pt x="1"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7039475" y="2254000"/>
                <a:ext cx="77450" cy="25"/>
              </a:xfrm>
              <a:custGeom>
                <a:avLst/>
                <a:gdLst/>
                <a:ahLst/>
                <a:cxnLst/>
                <a:rect l="l" t="t" r="r" b="b"/>
                <a:pathLst>
                  <a:path w="3098" h="1" fill="none" extrusionOk="0">
                    <a:moveTo>
                      <a:pt x="1" y="0"/>
                    </a:moveTo>
                    <a:lnTo>
                      <a:pt x="3097" y="0"/>
                    </a:ln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6891725" y="1875125"/>
                <a:ext cx="120675" cy="393325"/>
              </a:xfrm>
              <a:custGeom>
                <a:avLst/>
                <a:gdLst/>
                <a:ahLst/>
                <a:cxnLst/>
                <a:rect l="l" t="t" r="r" b="b"/>
                <a:pathLst>
                  <a:path w="4827" h="15733" extrusionOk="0">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994775" y="1820175"/>
                <a:ext cx="22100" cy="53825"/>
              </a:xfrm>
              <a:custGeom>
                <a:avLst/>
                <a:gdLst/>
                <a:ahLst/>
                <a:cxnLst/>
                <a:rect l="l" t="t" r="r" b="b"/>
                <a:pathLst>
                  <a:path w="884" h="2153" fill="none" extrusionOk="0">
                    <a:moveTo>
                      <a:pt x="883" y="1"/>
                    </a:moveTo>
                    <a:lnTo>
                      <a:pt x="660" y="2152"/>
                    </a:lnTo>
                    <a:cubicBezTo>
                      <a:pt x="660" y="2152"/>
                      <a:pt x="1" y="1804"/>
                      <a:pt x="186" y="1077"/>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6912175" y="1872550"/>
                <a:ext cx="28725" cy="395900"/>
              </a:xfrm>
              <a:custGeom>
                <a:avLst/>
                <a:gdLst/>
                <a:ahLst/>
                <a:cxnLst/>
                <a:rect l="l" t="t" r="r" b="b"/>
                <a:pathLst>
                  <a:path w="1149" h="15836" fill="none" extrusionOk="0">
                    <a:moveTo>
                      <a:pt x="1" y="15835"/>
                    </a:moveTo>
                    <a:lnTo>
                      <a:pt x="1149" y="7246"/>
                    </a:lnTo>
                    <a:cubicBezTo>
                      <a:pt x="1149" y="7246"/>
                      <a:pt x="487" y="2661"/>
                      <a:pt x="929" y="0"/>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6893350" y="2254625"/>
                <a:ext cx="70300" cy="25"/>
              </a:xfrm>
              <a:custGeom>
                <a:avLst/>
                <a:gdLst/>
                <a:ahLst/>
                <a:cxnLst/>
                <a:rect l="l" t="t" r="r" b="b"/>
                <a:pathLst>
                  <a:path w="2812" h="1" fill="none" extrusionOk="0">
                    <a:moveTo>
                      <a:pt x="0" y="0"/>
                    </a:moveTo>
                    <a:lnTo>
                      <a:pt x="2812" y="0"/>
                    </a:ln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6915050" y="1831475"/>
                <a:ext cx="64000" cy="55500"/>
              </a:xfrm>
              <a:custGeom>
                <a:avLst/>
                <a:gdLst/>
                <a:ahLst/>
                <a:cxnLst/>
                <a:rect l="l" t="t" r="r" b="b"/>
                <a:pathLst>
                  <a:path w="2560" h="2220" fill="none" extrusionOk="0">
                    <a:moveTo>
                      <a:pt x="0" y="1619"/>
                    </a:moveTo>
                    <a:cubicBezTo>
                      <a:pt x="0" y="1619"/>
                      <a:pt x="1884" y="2219"/>
                      <a:pt x="2560" y="0"/>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6935200" y="1817475"/>
                <a:ext cx="109225" cy="4875"/>
              </a:xfrm>
              <a:custGeom>
                <a:avLst/>
                <a:gdLst/>
                <a:ahLst/>
                <a:cxnLst/>
                <a:rect l="l" t="t" r="r" b="b"/>
                <a:pathLst>
                  <a:path w="4369" h="195" fill="none" extrusionOk="0">
                    <a:moveTo>
                      <a:pt x="4368" y="195"/>
                    </a:moveTo>
                    <a:lnTo>
                      <a:pt x="0"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919975" y="1801925"/>
                <a:ext cx="142750" cy="63075"/>
              </a:xfrm>
              <a:custGeom>
                <a:avLst/>
                <a:gdLst/>
                <a:ahLst/>
                <a:cxnLst/>
                <a:rect l="l" t="t" r="r" b="b"/>
                <a:pathLst>
                  <a:path w="5710" h="2523" extrusionOk="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908900" y="1595550"/>
                <a:ext cx="159225" cy="242700"/>
              </a:xfrm>
              <a:custGeom>
                <a:avLst/>
                <a:gdLst/>
                <a:ahLst/>
                <a:cxnLst/>
                <a:rect l="l" t="t" r="r" b="b"/>
                <a:pathLst>
                  <a:path w="6369" h="9708" extrusionOk="0">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985650" y="1595550"/>
                <a:ext cx="60675" cy="107175"/>
              </a:xfrm>
              <a:custGeom>
                <a:avLst/>
                <a:gdLst/>
                <a:ahLst/>
                <a:cxnLst/>
                <a:rect l="l" t="t" r="r" b="b"/>
                <a:pathLst>
                  <a:path w="2427" h="4287" extrusionOk="0">
                    <a:moveTo>
                      <a:pt x="1" y="0"/>
                    </a:moveTo>
                    <a:lnTo>
                      <a:pt x="2427" y="4286"/>
                    </a:lnTo>
                    <a:lnTo>
                      <a:pt x="2291" y="1487"/>
                    </a:lnTo>
                    <a:lnTo>
                      <a:pt x="1441" y="92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010250" y="1591550"/>
                <a:ext cx="43975" cy="42125"/>
              </a:xfrm>
              <a:custGeom>
                <a:avLst/>
                <a:gdLst/>
                <a:ahLst/>
                <a:cxnLst/>
                <a:rect l="l" t="t" r="r" b="b"/>
                <a:pathLst>
                  <a:path w="1759" h="1685" extrusionOk="0">
                    <a:moveTo>
                      <a:pt x="704" y="0"/>
                    </a:moveTo>
                    <a:lnTo>
                      <a:pt x="0" y="1229"/>
                    </a:lnTo>
                    <a:lnTo>
                      <a:pt x="1260" y="1684"/>
                    </a:lnTo>
                    <a:lnTo>
                      <a:pt x="1414" y="1540"/>
                    </a:lnTo>
                    <a:cubicBezTo>
                      <a:pt x="1758" y="1220"/>
                      <a:pt x="1714" y="681"/>
                      <a:pt x="1322" y="417"/>
                    </a:cubicBezTo>
                    <a:lnTo>
                      <a:pt x="7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6988050" y="1494550"/>
                <a:ext cx="78575" cy="138725"/>
              </a:xfrm>
              <a:custGeom>
                <a:avLst/>
                <a:gdLst/>
                <a:ahLst/>
                <a:cxnLst/>
                <a:rect l="l" t="t" r="r" b="b"/>
                <a:pathLst>
                  <a:path w="3143" h="5549" extrusionOk="0">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026450" y="1449825"/>
                <a:ext cx="66475" cy="63400"/>
              </a:xfrm>
              <a:custGeom>
                <a:avLst/>
                <a:gdLst/>
                <a:ahLst/>
                <a:cxnLst/>
                <a:rect l="l" t="t" r="r" b="b"/>
                <a:pathLst>
                  <a:path w="2659" h="2536" extrusionOk="0">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001475" y="1477800"/>
                <a:ext cx="104025" cy="126475"/>
              </a:xfrm>
              <a:custGeom>
                <a:avLst/>
                <a:gdLst/>
                <a:ahLst/>
                <a:cxnLst/>
                <a:rect l="l" t="t" r="r" b="b"/>
                <a:pathLst>
                  <a:path w="4161" h="5059" extrusionOk="0">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059650" y="1570325"/>
                <a:ext cx="19000" cy="9925"/>
              </a:xfrm>
              <a:custGeom>
                <a:avLst/>
                <a:gdLst/>
                <a:ahLst/>
                <a:cxnLst/>
                <a:rect l="l" t="t" r="r" b="b"/>
                <a:pathLst>
                  <a:path w="760" h="397" extrusionOk="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6970125" y="1468150"/>
                <a:ext cx="98700" cy="91650"/>
              </a:xfrm>
              <a:custGeom>
                <a:avLst/>
                <a:gdLst/>
                <a:ahLst/>
                <a:cxnLst/>
                <a:rect l="l" t="t" r="r" b="b"/>
                <a:pathLst>
                  <a:path w="3948" h="3666" extrusionOk="0">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077125" y="1524375"/>
                <a:ext cx="24000" cy="44325"/>
              </a:xfrm>
              <a:custGeom>
                <a:avLst/>
                <a:gdLst/>
                <a:ahLst/>
                <a:cxnLst/>
                <a:rect l="l" t="t" r="r" b="b"/>
                <a:pathLst>
                  <a:path w="960" h="1773" extrusionOk="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6966275" y="1525225"/>
                <a:ext cx="58775" cy="43450"/>
              </a:xfrm>
              <a:custGeom>
                <a:avLst/>
                <a:gdLst/>
                <a:ahLst/>
                <a:cxnLst/>
                <a:rect l="l" t="t" r="r" b="b"/>
                <a:pathLst>
                  <a:path w="2351" h="1738" extrusionOk="0">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6993425" y="1540750"/>
                <a:ext cx="14475" cy="12325"/>
              </a:xfrm>
              <a:custGeom>
                <a:avLst/>
                <a:gdLst/>
                <a:ahLst/>
                <a:cxnLst/>
                <a:rect l="l" t="t" r="r" b="b"/>
                <a:pathLst>
                  <a:path w="579" h="493" extrusionOk="0">
                    <a:moveTo>
                      <a:pt x="1" y="1"/>
                    </a:moveTo>
                    <a:lnTo>
                      <a:pt x="578" y="493"/>
                    </a:lnTo>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6993425" y="1540750"/>
                <a:ext cx="14475" cy="12325"/>
              </a:xfrm>
              <a:custGeom>
                <a:avLst/>
                <a:gdLst/>
                <a:ahLst/>
                <a:cxnLst/>
                <a:rect l="l" t="t" r="r" b="b"/>
                <a:pathLst>
                  <a:path w="579" h="493" fill="none" extrusionOk="0">
                    <a:moveTo>
                      <a:pt x="1" y="1"/>
                    </a:moveTo>
                    <a:lnTo>
                      <a:pt x="578" y="49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016100" y="1516025"/>
                <a:ext cx="14750" cy="35800"/>
              </a:xfrm>
              <a:custGeom>
                <a:avLst/>
                <a:gdLst/>
                <a:ahLst/>
                <a:cxnLst/>
                <a:rect l="l" t="t" r="r" b="b"/>
                <a:pathLst>
                  <a:path w="590" h="1432" extrusionOk="0">
                    <a:moveTo>
                      <a:pt x="589" y="0"/>
                    </a:moveTo>
                    <a:lnTo>
                      <a:pt x="0" y="477"/>
                    </a:lnTo>
                    <a:lnTo>
                      <a:pt x="375" y="1399"/>
                    </a:lnTo>
                    <a:lnTo>
                      <a:pt x="581" y="1431"/>
                    </a:lnTo>
                    <a:lnTo>
                      <a:pt x="58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058000" y="1533100"/>
                <a:ext cx="10475" cy="18700"/>
              </a:xfrm>
              <a:custGeom>
                <a:avLst/>
                <a:gdLst/>
                <a:ahLst/>
                <a:cxnLst/>
                <a:rect l="l" t="t" r="r" b="b"/>
                <a:pathLst>
                  <a:path w="419" h="748" extrusionOk="0">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042975" y="1511850"/>
                <a:ext cx="22325" cy="8350"/>
              </a:xfrm>
              <a:custGeom>
                <a:avLst/>
                <a:gdLst/>
                <a:ahLst/>
                <a:cxnLst/>
                <a:rect l="l" t="t" r="r" b="b"/>
                <a:pathLst>
                  <a:path w="893" h="334" extrusionOk="0">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087450" y="1527950"/>
                <a:ext cx="10500" cy="18700"/>
              </a:xfrm>
              <a:custGeom>
                <a:avLst/>
                <a:gdLst/>
                <a:ahLst/>
                <a:cxnLst/>
                <a:rect l="l" t="t" r="r" b="b"/>
                <a:pathLst>
                  <a:path w="420" h="748" extrusionOk="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078875" y="1504900"/>
                <a:ext cx="25050" cy="7550"/>
              </a:xfrm>
              <a:custGeom>
                <a:avLst/>
                <a:gdLst/>
                <a:ahLst/>
                <a:cxnLst/>
                <a:rect l="l" t="t" r="r" b="b"/>
                <a:pathLst>
                  <a:path w="1002" h="302" extrusionOk="0">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074975" y="1522325"/>
                <a:ext cx="24000" cy="44350"/>
              </a:xfrm>
              <a:custGeom>
                <a:avLst/>
                <a:gdLst/>
                <a:ahLst/>
                <a:cxnLst/>
                <a:rect l="l" t="t" r="r" b="b"/>
                <a:pathLst>
                  <a:path w="960" h="1774" extrusionOk="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074975" y="1522325"/>
                <a:ext cx="24675" cy="46625"/>
              </a:xfrm>
              <a:custGeom>
                <a:avLst/>
                <a:gdLst/>
                <a:ahLst/>
                <a:cxnLst/>
                <a:rect l="l" t="t" r="r" b="b"/>
                <a:pathLst>
                  <a:path w="987" h="1865" fill="none" extrusionOk="0">
                    <a:moveTo>
                      <a:pt x="15" y="1"/>
                    </a:moveTo>
                    <a:cubicBezTo>
                      <a:pt x="195" y="429"/>
                      <a:pt x="431" y="696"/>
                      <a:pt x="649" y="930"/>
                    </a:cubicBezTo>
                    <a:cubicBezTo>
                      <a:pt x="987" y="1297"/>
                      <a:pt x="636" y="1864"/>
                      <a:pt x="134" y="1761"/>
                    </a:cubicBezTo>
                    <a:lnTo>
                      <a:pt x="0" y="173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012375" y="1492550"/>
                <a:ext cx="29050" cy="48500"/>
              </a:xfrm>
              <a:custGeom>
                <a:avLst/>
                <a:gdLst/>
                <a:ahLst/>
                <a:cxnLst/>
                <a:rect l="l" t="t" r="r" b="b"/>
                <a:pathLst>
                  <a:path w="1162" h="1940" extrusionOk="0">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049700" y="1479350"/>
                <a:ext cx="35450" cy="16675"/>
              </a:xfrm>
              <a:custGeom>
                <a:avLst/>
                <a:gdLst/>
                <a:ahLst/>
                <a:cxnLst/>
                <a:rect l="l" t="t" r="r" b="b"/>
                <a:pathLst>
                  <a:path w="1418" h="667" extrusionOk="0">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6933525" y="1669775"/>
                <a:ext cx="131775" cy="168475"/>
              </a:xfrm>
              <a:custGeom>
                <a:avLst/>
                <a:gdLst/>
                <a:ahLst/>
                <a:cxnLst/>
                <a:rect l="l" t="t" r="r" b="b"/>
                <a:pathLst>
                  <a:path w="5271" h="6739" extrusionOk="0">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926900" y="1617975"/>
                <a:ext cx="132950" cy="201925"/>
              </a:xfrm>
              <a:custGeom>
                <a:avLst/>
                <a:gdLst/>
                <a:ahLst/>
                <a:cxnLst/>
                <a:rect l="l" t="t" r="r" b="b"/>
                <a:pathLst>
                  <a:path w="5318" h="8077" extrusionOk="0">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010475" y="1621350"/>
                <a:ext cx="35850" cy="81300"/>
              </a:xfrm>
              <a:custGeom>
                <a:avLst/>
                <a:gdLst/>
                <a:ahLst/>
                <a:cxnLst/>
                <a:rect l="l" t="t" r="r" b="b"/>
                <a:pathLst>
                  <a:path w="1434" h="3252" extrusionOk="0">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979850" y="1577400"/>
                <a:ext cx="53250" cy="61350"/>
              </a:xfrm>
              <a:custGeom>
                <a:avLst/>
                <a:gdLst/>
                <a:ahLst/>
                <a:cxnLst/>
                <a:rect l="l" t="t" r="r" b="b"/>
                <a:pathLst>
                  <a:path w="2130" h="2454" extrusionOk="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p:nvPr/>
          </p:nvSpPr>
          <p:spPr>
            <a:xfrm>
              <a:off x="6995001" y="2371935"/>
              <a:ext cx="454850" cy="190449"/>
            </a:xfrm>
            <a:custGeom>
              <a:avLst/>
              <a:gdLst/>
              <a:ahLst/>
              <a:cxnLst/>
              <a:rect l="l" t="t" r="r" b="b"/>
              <a:pathLst>
                <a:path w="7516" h="3147" extrusionOk="0">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341334" y="2474873"/>
              <a:ext cx="156498" cy="104635"/>
            </a:xfrm>
            <a:custGeom>
              <a:avLst/>
              <a:gdLst/>
              <a:ahLst/>
              <a:cxnLst/>
              <a:rect l="l" t="t" r="r" b="b"/>
              <a:pathLst>
                <a:path w="2586" h="1729" extrusionOk="0">
                  <a:moveTo>
                    <a:pt x="937" y="1"/>
                  </a:moveTo>
                  <a:lnTo>
                    <a:pt x="0" y="1155"/>
                  </a:lnTo>
                  <a:lnTo>
                    <a:pt x="1156" y="1728"/>
                  </a:lnTo>
                  <a:lnTo>
                    <a:pt x="2585" y="362"/>
                  </a:lnTo>
                  <a:lnTo>
                    <a:pt x="937"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448750" y="2496720"/>
              <a:ext cx="106329" cy="65238"/>
            </a:xfrm>
            <a:custGeom>
              <a:avLst/>
              <a:gdLst/>
              <a:ahLst/>
              <a:cxnLst/>
              <a:rect l="l" t="t" r="r" b="b"/>
              <a:pathLst>
                <a:path w="1757" h="1078" extrusionOk="0">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447116" y="2521773"/>
              <a:ext cx="79581" cy="51500"/>
            </a:xfrm>
            <a:custGeom>
              <a:avLst/>
              <a:gdLst/>
              <a:ahLst/>
              <a:cxnLst/>
              <a:rect l="l" t="t" r="r" b="b"/>
              <a:pathLst>
                <a:path w="1315" h="851" extrusionOk="0">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428900" y="2539686"/>
              <a:ext cx="79641" cy="51440"/>
            </a:xfrm>
            <a:custGeom>
              <a:avLst/>
              <a:gdLst/>
              <a:ahLst/>
              <a:cxnLst/>
              <a:rect l="l" t="t" r="r" b="b"/>
              <a:pathLst>
                <a:path w="1316" h="850" extrusionOk="0">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411290" y="2556267"/>
              <a:ext cx="79581" cy="51440"/>
            </a:xfrm>
            <a:custGeom>
              <a:avLst/>
              <a:gdLst/>
              <a:ahLst/>
              <a:cxnLst/>
              <a:rect l="l" t="t" r="r" b="b"/>
              <a:pathLst>
                <a:path w="1315" h="850" extrusionOk="0">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425088" y="2462952"/>
              <a:ext cx="47446" cy="44420"/>
            </a:xfrm>
            <a:custGeom>
              <a:avLst/>
              <a:gdLst/>
              <a:ahLst/>
              <a:cxnLst/>
              <a:rect l="l" t="t" r="r" b="b"/>
              <a:pathLst>
                <a:path w="784" h="734" extrusionOk="0">
                  <a:moveTo>
                    <a:pt x="526" y="0"/>
                  </a:moveTo>
                  <a:cubicBezTo>
                    <a:pt x="466" y="0"/>
                    <a:pt x="407" y="23"/>
                    <a:pt x="361" y="68"/>
                  </a:cubicBezTo>
                  <a:lnTo>
                    <a:pt x="94" y="331"/>
                  </a:lnTo>
                  <a:cubicBezTo>
                    <a:pt x="2" y="423"/>
                    <a:pt x="1" y="571"/>
                    <a:pt x="92" y="663"/>
                  </a:cubicBezTo>
                  <a:cubicBezTo>
                    <a:pt x="138" y="710"/>
                    <a:pt x="198" y="733"/>
                    <a:pt x="259" y="733"/>
                  </a:cubicBezTo>
                  <a:cubicBezTo>
                    <a:pt x="318" y="733"/>
                    <a:pt x="378" y="711"/>
                    <a:pt x="424" y="665"/>
                  </a:cubicBezTo>
                  <a:lnTo>
                    <a:pt x="690" y="401"/>
                  </a:lnTo>
                  <a:cubicBezTo>
                    <a:pt x="783" y="311"/>
                    <a:pt x="784" y="162"/>
                    <a:pt x="692" y="70"/>
                  </a:cubicBezTo>
                  <a:cubicBezTo>
                    <a:pt x="646" y="24"/>
                    <a:pt x="586" y="0"/>
                    <a:pt x="526"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61;p15"/>
            <p:cNvGrpSpPr/>
            <p:nvPr/>
          </p:nvGrpSpPr>
          <p:grpSpPr>
            <a:xfrm>
              <a:off x="7305211" y="1741078"/>
              <a:ext cx="952969" cy="2116902"/>
              <a:chOff x="7124150" y="1490025"/>
              <a:chExt cx="393675" cy="874500"/>
            </a:xfrm>
          </p:grpSpPr>
          <p:sp>
            <p:nvSpPr>
              <p:cNvPr id="162" name="Google Shape;162;p15"/>
              <p:cNvSpPr/>
              <p:nvPr/>
            </p:nvSpPr>
            <p:spPr>
              <a:xfrm>
                <a:off x="7384600" y="2001125"/>
                <a:ext cx="111675" cy="303475"/>
              </a:xfrm>
              <a:custGeom>
                <a:avLst/>
                <a:gdLst/>
                <a:ahLst/>
                <a:cxnLst/>
                <a:rect l="l" t="t" r="r" b="b"/>
                <a:pathLst>
                  <a:path w="4467" h="12139" extrusionOk="0">
                    <a:moveTo>
                      <a:pt x="1731" y="0"/>
                    </a:moveTo>
                    <a:lnTo>
                      <a:pt x="1274" y="91"/>
                    </a:lnTo>
                    <a:cubicBezTo>
                      <a:pt x="511" y="241"/>
                      <a:pt x="0" y="915"/>
                      <a:pt x="12" y="1649"/>
                    </a:cubicBezTo>
                    <a:cubicBezTo>
                      <a:pt x="14" y="1797"/>
                      <a:pt x="38" y="1948"/>
                      <a:pt x="85" y="2099"/>
                    </a:cubicBezTo>
                    <a:lnTo>
                      <a:pt x="321" y="2842"/>
                    </a:lnTo>
                    <a:lnTo>
                      <a:pt x="1079" y="5229"/>
                    </a:lnTo>
                    <a:lnTo>
                      <a:pt x="3270" y="12139"/>
                    </a:lnTo>
                    <a:lnTo>
                      <a:pt x="4078" y="11804"/>
                    </a:lnTo>
                    <a:cubicBezTo>
                      <a:pt x="3734" y="10617"/>
                      <a:pt x="4467" y="8067"/>
                      <a:pt x="4030" y="5229"/>
                    </a:cubicBezTo>
                    <a:cubicBezTo>
                      <a:pt x="3870" y="4183"/>
                      <a:pt x="3550" y="3098"/>
                      <a:pt x="2959" y="2027"/>
                    </a:cubicBezTo>
                    <a:cubicBezTo>
                      <a:pt x="2889" y="1899"/>
                      <a:pt x="2822" y="1774"/>
                      <a:pt x="2757" y="1649"/>
                    </a:cubicBezTo>
                    <a:cubicBezTo>
                      <a:pt x="2419" y="1004"/>
                      <a:pt x="2136" y="410"/>
                      <a:pt x="1731"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432925" y="2252950"/>
                <a:ext cx="80000" cy="111575"/>
              </a:xfrm>
              <a:custGeom>
                <a:avLst/>
                <a:gdLst/>
                <a:ahLst/>
                <a:cxnLst/>
                <a:rect l="l" t="t" r="r" b="b"/>
                <a:pathLst>
                  <a:path w="3200" h="4463" extrusionOk="0">
                    <a:moveTo>
                      <a:pt x="1318" y="1"/>
                    </a:moveTo>
                    <a:lnTo>
                      <a:pt x="1028" y="4110"/>
                    </a:lnTo>
                    <a:lnTo>
                      <a:pt x="1" y="4463"/>
                    </a:lnTo>
                    <a:lnTo>
                      <a:pt x="1752" y="4463"/>
                    </a:lnTo>
                    <a:cubicBezTo>
                      <a:pt x="1752" y="4463"/>
                      <a:pt x="2102" y="2531"/>
                      <a:pt x="3199" y="1756"/>
                    </a:cubicBezTo>
                    <a:cubicBezTo>
                      <a:pt x="3199" y="1756"/>
                      <a:pt x="3031" y="632"/>
                      <a:pt x="1318" y="1"/>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432925" y="2270225"/>
                <a:ext cx="84900" cy="94300"/>
              </a:xfrm>
              <a:custGeom>
                <a:avLst/>
                <a:gdLst/>
                <a:ahLst/>
                <a:cxnLst/>
                <a:rect l="l" t="t" r="r" b="b"/>
                <a:pathLst>
                  <a:path w="3396" h="3772" extrusionOk="0">
                    <a:moveTo>
                      <a:pt x="2517" y="0"/>
                    </a:moveTo>
                    <a:lnTo>
                      <a:pt x="1028" y="3419"/>
                    </a:lnTo>
                    <a:lnTo>
                      <a:pt x="1" y="3772"/>
                    </a:lnTo>
                    <a:lnTo>
                      <a:pt x="1752" y="3772"/>
                    </a:lnTo>
                    <a:cubicBezTo>
                      <a:pt x="1752" y="3772"/>
                      <a:pt x="2174" y="1919"/>
                      <a:pt x="3199" y="1065"/>
                    </a:cubicBezTo>
                    <a:cubicBezTo>
                      <a:pt x="3199" y="1065"/>
                      <a:pt x="3396" y="391"/>
                      <a:pt x="2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503100" y="2296825"/>
                <a:ext cx="9825" cy="67700"/>
              </a:xfrm>
              <a:custGeom>
                <a:avLst/>
                <a:gdLst/>
                <a:ahLst/>
                <a:cxnLst/>
                <a:rect l="l" t="t" r="r" b="b"/>
                <a:pathLst>
                  <a:path w="393" h="2708" extrusionOk="0">
                    <a:moveTo>
                      <a:pt x="0" y="1"/>
                    </a:moveTo>
                    <a:lnTo>
                      <a:pt x="50" y="2708"/>
                    </a:lnTo>
                    <a:lnTo>
                      <a:pt x="193" y="2708"/>
                    </a:lnTo>
                    <a:lnTo>
                      <a:pt x="3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293025" y="2007000"/>
                <a:ext cx="93225" cy="298575"/>
              </a:xfrm>
              <a:custGeom>
                <a:avLst/>
                <a:gdLst/>
                <a:ahLst/>
                <a:cxnLst/>
                <a:rect l="l" t="t" r="r" b="b"/>
                <a:pathLst>
                  <a:path w="3729" h="11943" extrusionOk="0">
                    <a:moveTo>
                      <a:pt x="2515" y="0"/>
                    </a:moveTo>
                    <a:cubicBezTo>
                      <a:pt x="1728" y="0"/>
                      <a:pt x="1039" y="598"/>
                      <a:pt x="959" y="1414"/>
                    </a:cubicBezTo>
                    <a:cubicBezTo>
                      <a:pt x="959" y="1417"/>
                      <a:pt x="958" y="1419"/>
                      <a:pt x="958" y="1423"/>
                    </a:cubicBezTo>
                    <a:lnTo>
                      <a:pt x="887" y="2200"/>
                    </a:lnTo>
                    <a:lnTo>
                      <a:pt x="633" y="4994"/>
                    </a:lnTo>
                    <a:lnTo>
                      <a:pt x="1" y="11942"/>
                    </a:lnTo>
                    <a:lnTo>
                      <a:pt x="870" y="11916"/>
                    </a:lnTo>
                    <a:cubicBezTo>
                      <a:pt x="1027" y="10568"/>
                      <a:pt x="3022" y="8209"/>
                      <a:pt x="3555" y="4994"/>
                    </a:cubicBezTo>
                    <a:cubicBezTo>
                      <a:pt x="3686" y="4204"/>
                      <a:pt x="3729" y="3364"/>
                      <a:pt x="3634" y="2473"/>
                    </a:cubicBezTo>
                    <a:cubicBezTo>
                      <a:pt x="3595" y="2104"/>
                      <a:pt x="3573" y="1749"/>
                      <a:pt x="3542" y="1414"/>
                    </a:cubicBezTo>
                    <a:cubicBezTo>
                      <a:pt x="3499" y="937"/>
                      <a:pt x="3439" y="501"/>
                      <a:pt x="3290" y="129"/>
                    </a:cubicBezTo>
                    <a:lnTo>
                      <a:pt x="2832" y="33"/>
                    </a:lnTo>
                    <a:cubicBezTo>
                      <a:pt x="2726" y="11"/>
                      <a:pt x="2619" y="0"/>
                      <a:pt x="2515"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308825" y="2042325"/>
                <a:ext cx="77425" cy="89550"/>
              </a:xfrm>
              <a:custGeom>
                <a:avLst/>
                <a:gdLst/>
                <a:ahLst/>
                <a:cxnLst/>
                <a:rect l="l" t="t" r="r" b="b"/>
                <a:pathLst>
                  <a:path w="3097" h="3582" extrusionOk="0">
                    <a:moveTo>
                      <a:pt x="327" y="1"/>
                    </a:moveTo>
                    <a:cubicBezTo>
                      <a:pt x="327" y="4"/>
                      <a:pt x="326" y="6"/>
                      <a:pt x="326" y="10"/>
                    </a:cubicBezTo>
                    <a:lnTo>
                      <a:pt x="255" y="787"/>
                    </a:lnTo>
                    <a:lnTo>
                      <a:pt x="1" y="3581"/>
                    </a:lnTo>
                    <a:lnTo>
                      <a:pt x="2923" y="3581"/>
                    </a:lnTo>
                    <a:cubicBezTo>
                      <a:pt x="3054" y="2791"/>
                      <a:pt x="3097" y="1951"/>
                      <a:pt x="3002" y="1060"/>
                    </a:cubicBezTo>
                    <a:cubicBezTo>
                      <a:pt x="2963" y="691"/>
                      <a:pt x="2941" y="336"/>
                      <a:pt x="2910" y="1"/>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258575" y="2252950"/>
                <a:ext cx="86575" cy="111575"/>
              </a:xfrm>
              <a:custGeom>
                <a:avLst/>
                <a:gdLst/>
                <a:ahLst/>
                <a:cxnLst/>
                <a:rect l="l" t="t" r="r" b="b"/>
                <a:pathLst>
                  <a:path w="3463" h="4463" extrusionOk="0">
                    <a:moveTo>
                      <a:pt x="1749" y="1"/>
                    </a:moveTo>
                    <a:lnTo>
                      <a:pt x="1028" y="4110"/>
                    </a:lnTo>
                    <a:lnTo>
                      <a:pt x="0" y="4463"/>
                    </a:lnTo>
                    <a:lnTo>
                      <a:pt x="1751" y="4463"/>
                    </a:lnTo>
                    <a:cubicBezTo>
                      <a:pt x="1751" y="4463"/>
                      <a:pt x="2101" y="2531"/>
                      <a:pt x="3199" y="1756"/>
                    </a:cubicBezTo>
                    <a:cubicBezTo>
                      <a:pt x="3199" y="1756"/>
                      <a:pt x="3463" y="632"/>
                      <a:pt x="1749" y="1"/>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258575" y="2271850"/>
                <a:ext cx="94550" cy="92675"/>
              </a:xfrm>
              <a:custGeom>
                <a:avLst/>
                <a:gdLst/>
                <a:ahLst/>
                <a:cxnLst/>
                <a:rect l="l" t="t" r="r" b="b"/>
                <a:pathLst>
                  <a:path w="3782" h="3707" extrusionOk="0">
                    <a:moveTo>
                      <a:pt x="2903" y="1"/>
                    </a:moveTo>
                    <a:lnTo>
                      <a:pt x="1028" y="3354"/>
                    </a:lnTo>
                    <a:lnTo>
                      <a:pt x="0" y="3707"/>
                    </a:lnTo>
                    <a:lnTo>
                      <a:pt x="1751" y="3707"/>
                    </a:lnTo>
                    <a:cubicBezTo>
                      <a:pt x="1751" y="3707"/>
                      <a:pt x="2173" y="1854"/>
                      <a:pt x="3199" y="1000"/>
                    </a:cubicBezTo>
                    <a:cubicBezTo>
                      <a:pt x="3199" y="1000"/>
                      <a:pt x="3782" y="393"/>
                      <a:pt x="2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328725" y="2296825"/>
                <a:ext cx="9825" cy="67700"/>
              </a:xfrm>
              <a:custGeom>
                <a:avLst/>
                <a:gdLst/>
                <a:ahLst/>
                <a:cxnLst/>
                <a:rect l="l" t="t" r="r" b="b"/>
                <a:pathLst>
                  <a:path w="393" h="2708" extrusionOk="0">
                    <a:moveTo>
                      <a:pt x="1" y="1"/>
                    </a:moveTo>
                    <a:lnTo>
                      <a:pt x="51" y="2708"/>
                    </a:lnTo>
                    <a:lnTo>
                      <a:pt x="194" y="2708"/>
                    </a:lnTo>
                    <a:lnTo>
                      <a:pt x="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7301150" y="1769500"/>
                <a:ext cx="156325" cy="45200"/>
              </a:xfrm>
              <a:custGeom>
                <a:avLst/>
                <a:gdLst/>
                <a:ahLst/>
                <a:cxnLst/>
                <a:rect l="l" t="t" r="r" b="b"/>
                <a:pathLst>
                  <a:path w="6253" h="1808" extrusionOk="0">
                    <a:moveTo>
                      <a:pt x="4554" y="1"/>
                    </a:moveTo>
                    <a:lnTo>
                      <a:pt x="1703" y="191"/>
                    </a:lnTo>
                    <a:lnTo>
                      <a:pt x="1113" y="230"/>
                    </a:lnTo>
                    <a:cubicBezTo>
                      <a:pt x="1066" y="266"/>
                      <a:pt x="1020" y="304"/>
                      <a:pt x="977" y="343"/>
                    </a:cubicBezTo>
                    <a:cubicBezTo>
                      <a:pt x="961" y="357"/>
                      <a:pt x="946" y="370"/>
                      <a:pt x="931" y="384"/>
                    </a:cubicBezTo>
                    <a:cubicBezTo>
                      <a:pt x="291" y="974"/>
                      <a:pt x="1" y="1807"/>
                      <a:pt x="959" y="1807"/>
                    </a:cubicBezTo>
                    <a:cubicBezTo>
                      <a:pt x="1004" y="1807"/>
                      <a:pt x="1052" y="1805"/>
                      <a:pt x="1102" y="1801"/>
                    </a:cubicBezTo>
                    <a:lnTo>
                      <a:pt x="3731" y="1652"/>
                    </a:lnTo>
                    <a:lnTo>
                      <a:pt x="5398" y="1556"/>
                    </a:lnTo>
                    <a:cubicBezTo>
                      <a:pt x="5408" y="1552"/>
                      <a:pt x="5416" y="1549"/>
                      <a:pt x="5424" y="1545"/>
                    </a:cubicBezTo>
                    <a:cubicBezTo>
                      <a:pt x="6076" y="1271"/>
                      <a:pt x="6252" y="481"/>
                      <a:pt x="4899" y="86"/>
                    </a:cubicBezTo>
                    <a:cubicBezTo>
                      <a:pt x="4794" y="55"/>
                      <a:pt x="4678" y="26"/>
                      <a:pt x="4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7350425" y="1552825"/>
                <a:ext cx="63975" cy="104575"/>
              </a:xfrm>
              <a:custGeom>
                <a:avLst/>
                <a:gdLst/>
                <a:ahLst/>
                <a:cxnLst/>
                <a:rect l="l" t="t" r="r" b="b"/>
                <a:pathLst>
                  <a:path w="2559" h="4183" extrusionOk="0">
                    <a:moveTo>
                      <a:pt x="2203" y="0"/>
                    </a:moveTo>
                    <a:lnTo>
                      <a:pt x="0" y="757"/>
                    </a:lnTo>
                    <a:lnTo>
                      <a:pt x="687" y="4182"/>
                    </a:lnTo>
                    <a:lnTo>
                      <a:pt x="2559" y="3318"/>
                    </a:lnTo>
                    <a:lnTo>
                      <a:pt x="2211" y="156"/>
                    </a:lnTo>
                    <a:lnTo>
                      <a:pt x="2203" y="0"/>
                    </a:ln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7302325" y="1624925"/>
                <a:ext cx="155375" cy="193700"/>
              </a:xfrm>
              <a:custGeom>
                <a:avLst/>
                <a:gdLst/>
                <a:ahLst/>
                <a:cxnLst/>
                <a:rect l="l" t="t" r="r" b="b"/>
                <a:pathLst>
                  <a:path w="6215" h="7748" extrusionOk="0">
                    <a:moveTo>
                      <a:pt x="6129" y="1"/>
                    </a:moveTo>
                    <a:lnTo>
                      <a:pt x="5861" y="3"/>
                    </a:lnTo>
                    <a:lnTo>
                      <a:pt x="2367" y="122"/>
                    </a:lnTo>
                    <a:lnTo>
                      <a:pt x="669" y="1360"/>
                    </a:lnTo>
                    <a:cubicBezTo>
                      <a:pt x="0" y="1920"/>
                      <a:pt x="124" y="2983"/>
                      <a:pt x="905" y="3374"/>
                    </a:cubicBezTo>
                    <a:lnTo>
                      <a:pt x="895" y="4660"/>
                    </a:lnTo>
                    <a:lnTo>
                      <a:pt x="884" y="6136"/>
                    </a:lnTo>
                    <a:lnTo>
                      <a:pt x="884" y="6167"/>
                    </a:lnTo>
                    <a:lnTo>
                      <a:pt x="878" y="6958"/>
                    </a:lnTo>
                    <a:lnTo>
                      <a:pt x="3684" y="7435"/>
                    </a:lnTo>
                    <a:lnTo>
                      <a:pt x="5529" y="7748"/>
                    </a:lnTo>
                    <a:lnTo>
                      <a:pt x="5377" y="7328"/>
                    </a:lnTo>
                    <a:lnTo>
                      <a:pt x="4852" y="5869"/>
                    </a:lnTo>
                    <a:lnTo>
                      <a:pt x="4444" y="4737"/>
                    </a:lnTo>
                    <a:cubicBezTo>
                      <a:pt x="4444" y="4737"/>
                      <a:pt x="4811" y="4291"/>
                      <a:pt x="5205" y="3602"/>
                    </a:cubicBezTo>
                    <a:cubicBezTo>
                      <a:pt x="5483" y="3116"/>
                      <a:pt x="5774" y="2508"/>
                      <a:pt x="5961" y="1849"/>
                    </a:cubicBezTo>
                    <a:cubicBezTo>
                      <a:pt x="6130" y="1257"/>
                      <a:pt x="6215" y="625"/>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7324400" y="1671150"/>
                <a:ext cx="126950" cy="107950"/>
              </a:xfrm>
              <a:custGeom>
                <a:avLst/>
                <a:gdLst/>
                <a:ahLst/>
                <a:cxnLst/>
                <a:rect l="l" t="t" r="r" b="b"/>
                <a:pathLst>
                  <a:path w="5078" h="4318" extrusionOk="0">
                    <a:moveTo>
                      <a:pt x="5078" y="0"/>
                    </a:moveTo>
                    <a:lnTo>
                      <a:pt x="1827" y="622"/>
                    </a:lnTo>
                    <a:lnTo>
                      <a:pt x="12" y="2811"/>
                    </a:lnTo>
                    <a:lnTo>
                      <a:pt x="1" y="4287"/>
                    </a:lnTo>
                    <a:lnTo>
                      <a:pt x="1" y="4318"/>
                    </a:lnTo>
                    <a:cubicBezTo>
                      <a:pt x="1480" y="3619"/>
                      <a:pt x="2678" y="1916"/>
                      <a:pt x="2678" y="1916"/>
                    </a:cubicBezTo>
                    <a:lnTo>
                      <a:pt x="4322" y="1753"/>
                    </a:lnTo>
                    <a:cubicBezTo>
                      <a:pt x="4600" y="1267"/>
                      <a:pt x="4891" y="659"/>
                      <a:pt x="5078" y="0"/>
                    </a:cubicBezTo>
                    <a:close/>
                  </a:path>
                </a:pathLst>
              </a:custGeom>
              <a:solidFill>
                <a:srgbClr val="232321">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260100" y="1636100"/>
                <a:ext cx="141750" cy="163050"/>
              </a:xfrm>
              <a:custGeom>
                <a:avLst/>
                <a:gdLst/>
                <a:ahLst/>
                <a:cxnLst/>
                <a:rect l="l" t="t" r="r" b="b"/>
                <a:pathLst>
                  <a:path w="5670" h="6522" extrusionOk="0">
                    <a:moveTo>
                      <a:pt x="4446" y="0"/>
                    </a:moveTo>
                    <a:cubicBezTo>
                      <a:pt x="4427" y="0"/>
                      <a:pt x="4408" y="1"/>
                      <a:pt x="4388" y="2"/>
                    </a:cubicBezTo>
                    <a:cubicBezTo>
                      <a:pt x="4060" y="20"/>
                      <a:pt x="3746" y="189"/>
                      <a:pt x="3550" y="481"/>
                    </a:cubicBezTo>
                    <a:lnTo>
                      <a:pt x="2704" y="1758"/>
                    </a:lnTo>
                    <a:lnTo>
                      <a:pt x="464" y="4743"/>
                    </a:lnTo>
                    <a:cubicBezTo>
                      <a:pt x="1" y="5360"/>
                      <a:pt x="292" y="6250"/>
                      <a:pt x="1031" y="6474"/>
                    </a:cubicBezTo>
                    <a:cubicBezTo>
                      <a:pt x="1137" y="6506"/>
                      <a:pt x="1245" y="6522"/>
                      <a:pt x="1352" y="6522"/>
                    </a:cubicBezTo>
                    <a:cubicBezTo>
                      <a:pt x="1686" y="6522"/>
                      <a:pt x="2009" y="6372"/>
                      <a:pt x="2223" y="6103"/>
                    </a:cubicBezTo>
                    <a:cubicBezTo>
                      <a:pt x="2877" y="5281"/>
                      <a:pt x="4021" y="3831"/>
                      <a:pt x="4403" y="3260"/>
                    </a:cubicBezTo>
                    <a:cubicBezTo>
                      <a:pt x="4812" y="2648"/>
                      <a:pt x="5153" y="2046"/>
                      <a:pt x="5399" y="1569"/>
                    </a:cubicBezTo>
                    <a:cubicBezTo>
                      <a:pt x="5670" y="1044"/>
                      <a:pt x="5470" y="402"/>
                      <a:pt x="4948" y="125"/>
                    </a:cubicBezTo>
                    <a:cubicBezTo>
                      <a:pt x="4788" y="41"/>
                      <a:pt x="461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322500" y="1499375"/>
                <a:ext cx="98475" cy="112475"/>
              </a:xfrm>
              <a:custGeom>
                <a:avLst/>
                <a:gdLst/>
                <a:ahLst/>
                <a:cxnLst/>
                <a:rect l="l" t="t" r="r" b="b"/>
                <a:pathLst>
                  <a:path w="3939" h="4499" extrusionOk="0">
                    <a:moveTo>
                      <a:pt x="2488" y="0"/>
                    </a:moveTo>
                    <a:cubicBezTo>
                      <a:pt x="2345" y="0"/>
                      <a:pt x="2204" y="13"/>
                      <a:pt x="2067" y="38"/>
                    </a:cubicBezTo>
                    <a:cubicBezTo>
                      <a:pt x="2002" y="50"/>
                      <a:pt x="1938" y="64"/>
                      <a:pt x="1875" y="81"/>
                    </a:cubicBezTo>
                    <a:lnTo>
                      <a:pt x="1861" y="84"/>
                    </a:lnTo>
                    <a:lnTo>
                      <a:pt x="1736" y="123"/>
                    </a:lnTo>
                    <a:lnTo>
                      <a:pt x="1733" y="123"/>
                    </a:lnTo>
                    <a:cubicBezTo>
                      <a:pt x="1018" y="363"/>
                      <a:pt x="420" y="954"/>
                      <a:pt x="195" y="1707"/>
                    </a:cubicBezTo>
                    <a:cubicBezTo>
                      <a:pt x="0" y="2356"/>
                      <a:pt x="5" y="2964"/>
                      <a:pt x="55" y="3485"/>
                    </a:cubicBezTo>
                    <a:cubicBezTo>
                      <a:pt x="112" y="4076"/>
                      <a:pt x="607" y="4498"/>
                      <a:pt x="1162" y="4498"/>
                    </a:cubicBezTo>
                    <a:cubicBezTo>
                      <a:pt x="1275" y="4498"/>
                      <a:pt x="1391" y="4480"/>
                      <a:pt x="1506" y="4443"/>
                    </a:cubicBezTo>
                    <a:lnTo>
                      <a:pt x="2290" y="4190"/>
                    </a:lnTo>
                    <a:cubicBezTo>
                      <a:pt x="2794" y="4027"/>
                      <a:pt x="3177" y="3614"/>
                      <a:pt x="3304" y="3100"/>
                    </a:cubicBezTo>
                    <a:lnTo>
                      <a:pt x="3537" y="2148"/>
                    </a:lnTo>
                    <a:lnTo>
                      <a:pt x="3625" y="1792"/>
                    </a:lnTo>
                    <a:lnTo>
                      <a:pt x="3815" y="1014"/>
                    </a:lnTo>
                    <a:cubicBezTo>
                      <a:pt x="3939" y="511"/>
                      <a:pt x="3565" y="24"/>
                      <a:pt x="3047" y="12"/>
                    </a:cubicBezTo>
                    <a:lnTo>
                      <a:pt x="2539" y="1"/>
                    </a:lnTo>
                    <a:cubicBezTo>
                      <a:pt x="2522" y="0"/>
                      <a:pt x="2505" y="0"/>
                      <a:pt x="2488"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7309825" y="1542425"/>
                <a:ext cx="33275" cy="34875"/>
              </a:xfrm>
              <a:custGeom>
                <a:avLst/>
                <a:gdLst/>
                <a:ahLst/>
                <a:cxnLst/>
                <a:rect l="l" t="t" r="r" b="b"/>
                <a:pathLst>
                  <a:path w="1331" h="1395" extrusionOk="0">
                    <a:moveTo>
                      <a:pt x="1330" y="0"/>
                    </a:moveTo>
                    <a:lnTo>
                      <a:pt x="665" y="119"/>
                    </a:lnTo>
                    <a:cubicBezTo>
                      <a:pt x="591" y="515"/>
                      <a:pt x="358" y="643"/>
                      <a:pt x="185" y="683"/>
                    </a:cubicBezTo>
                    <a:cubicBezTo>
                      <a:pt x="74" y="708"/>
                      <a:pt x="1" y="813"/>
                      <a:pt x="16" y="926"/>
                    </a:cubicBezTo>
                    <a:cubicBezTo>
                      <a:pt x="35" y="1075"/>
                      <a:pt x="142" y="1198"/>
                      <a:pt x="284" y="1241"/>
                    </a:cubicBezTo>
                    <a:lnTo>
                      <a:pt x="794" y="1392"/>
                    </a:lnTo>
                    <a:cubicBezTo>
                      <a:pt x="812" y="1394"/>
                      <a:pt x="830" y="1395"/>
                      <a:pt x="847" y="1395"/>
                    </a:cubicBezTo>
                    <a:cubicBezTo>
                      <a:pt x="1098" y="1395"/>
                      <a:pt x="1309" y="1193"/>
                      <a:pt x="1313" y="935"/>
                    </a:cubicBezTo>
                    <a:lnTo>
                      <a:pt x="1330" y="0"/>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329300" y="1545900"/>
                <a:ext cx="8550" cy="18175"/>
              </a:xfrm>
              <a:custGeom>
                <a:avLst/>
                <a:gdLst/>
                <a:ahLst/>
                <a:cxnLst/>
                <a:rect l="l" t="t" r="r" b="b"/>
                <a:pathLst>
                  <a:path w="342" h="727" extrusionOk="0">
                    <a:moveTo>
                      <a:pt x="178" y="1"/>
                    </a:moveTo>
                    <a:cubicBezTo>
                      <a:pt x="88" y="1"/>
                      <a:pt x="10" y="160"/>
                      <a:pt x="5" y="360"/>
                    </a:cubicBezTo>
                    <a:cubicBezTo>
                      <a:pt x="0" y="560"/>
                      <a:pt x="70" y="724"/>
                      <a:pt x="162" y="727"/>
                    </a:cubicBezTo>
                    <a:cubicBezTo>
                      <a:pt x="162" y="727"/>
                      <a:pt x="163" y="727"/>
                      <a:pt x="164" y="727"/>
                    </a:cubicBezTo>
                    <a:cubicBezTo>
                      <a:pt x="254" y="727"/>
                      <a:pt x="331" y="566"/>
                      <a:pt x="335" y="368"/>
                    </a:cubicBezTo>
                    <a:cubicBezTo>
                      <a:pt x="341" y="168"/>
                      <a:pt x="270" y="3"/>
                      <a:pt x="179" y="1"/>
                    </a:cubicBezTo>
                    <a:cubicBezTo>
                      <a:pt x="178" y="1"/>
                      <a:pt x="178"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7328975" y="1524225"/>
                <a:ext cx="17250" cy="9125"/>
              </a:xfrm>
              <a:custGeom>
                <a:avLst/>
                <a:gdLst/>
                <a:ahLst/>
                <a:cxnLst/>
                <a:rect l="l" t="t" r="r" b="b"/>
                <a:pathLst>
                  <a:path w="690" h="365" extrusionOk="0">
                    <a:moveTo>
                      <a:pt x="274" y="0"/>
                    </a:moveTo>
                    <a:cubicBezTo>
                      <a:pt x="99" y="0"/>
                      <a:pt x="1" y="138"/>
                      <a:pt x="303" y="296"/>
                    </a:cubicBezTo>
                    <a:cubicBezTo>
                      <a:pt x="394" y="345"/>
                      <a:pt x="469" y="365"/>
                      <a:pt x="525" y="365"/>
                    </a:cubicBezTo>
                    <a:cubicBezTo>
                      <a:pt x="679" y="365"/>
                      <a:pt x="690" y="213"/>
                      <a:pt x="512" y="81"/>
                    </a:cubicBezTo>
                    <a:cubicBezTo>
                      <a:pt x="435" y="25"/>
                      <a:pt x="348" y="0"/>
                      <a:pt x="274"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7329700" y="1580575"/>
                <a:ext cx="19775" cy="8975"/>
              </a:xfrm>
              <a:custGeom>
                <a:avLst/>
                <a:gdLst/>
                <a:ahLst/>
                <a:cxnLst/>
                <a:rect l="l" t="t" r="r" b="b"/>
                <a:pathLst>
                  <a:path w="791" h="359" extrusionOk="0">
                    <a:moveTo>
                      <a:pt x="489" y="1"/>
                    </a:moveTo>
                    <a:cubicBezTo>
                      <a:pt x="306" y="1"/>
                      <a:pt x="100" y="17"/>
                      <a:pt x="53" y="86"/>
                    </a:cubicBezTo>
                    <a:cubicBezTo>
                      <a:pt x="0" y="165"/>
                      <a:pt x="209" y="359"/>
                      <a:pt x="425" y="359"/>
                    </a:cubicBezTo>
                    <a:cubicBezTo>
                      <a:pt x="569" y="359"/>
                      <a:pt x="715" y="273"/>
                      <a:pt x="790" y="13"/>
                    </a:cubicBezTo>
                    <a:cubicBezTo>
                      <a:pt x="790" y="13"/>
                      <a:pt x="649"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7338350" y="1490025"/>
                <a:ext cx="131925" cy="82675"/>
              </a:xfrm>
              <a:custGeom>
                <a:avLst/>
                <a:gdLst/>
                <a:ahLst/>
                <a:cxnLst/>
                <a:rect l="l" t="t" r="r" b="b"/>
                <a:pathLst>
                  <a:path w="5277" h="3307" extrusionOk="0">
                    <a:moveTo>
                      <a:pt x="2186" y="1"/>
                    </a:moveTo>
                    <a:cubicBezTo>
                      <a:pt x="1541" y="1"/>
                      <a:pt x="1033" y="147"/>
                      <a:pt x="986" y="274"/>
                    </a:cubicBezTo>
                    <a:cubicBezTo>
                      <a:pt x="473" y="1081"/>
                      <a:pt x="1" y="3101"/>
                      <a:pt x="1347" y="3118"/>
                    </a:cubicBezTo>
                    <a:lnTo>
                      <a:pt x="4068" y="3307"/>
                    </a:lnTo>
                    <a:cubicBezTo>
                      <a:pt x="4068" y="3307"/>
                      <a:pt x="5277" y="1709"/>
                      <a:pt x="4504" y="869"/>
                    </a:cubicBezTo>
                    <a:cubicBezTo>
                      <a:pt x="3890" y="202"/>
                      <a:pt x="2944" y="1"/>
                      <a:pt x="2186"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348450" y="1524050"/>
                <a:ext cx="135475" cy="163150"/>
              </a:xfrm>
              <a:custGeom>
                <a:avLst/>
                <a:gdLst/>
                <a:ahLst/>
                <a:cxnLst/>
                <a:rect l="l" t="t" r="r" b="b"/>
                <a:pathLst>
                  <a:path w="5419" h="6526" extrusionOk="0">
                    <a:moveTo>
                      <a:pt x="4340" y="0"/>
                    </a:moveTo>
                    <a:lnTo>
                      <a:pt x="674" y="1704"/>
                    </a:lnTo>
                    <a:cubicBezTo>
                      <a:pt x="1393" y="2908"/>
                      <a:pt x="0" y="3626"/>
                      <a:pt x="894" y="5489"/>
                    </a:cubicBezTo>
                    <a:cubicBezTo>
                      <a:pt x="1246" y="6221"/>
                      <a:pt x="2001" y="6526"/>
                      <a:pt x="2789" y="6526"/>
                    </a:cubicBezTo>
                    <a:cubicBezTo>
                      <a:pt x="3211" y="6526"/>
                      <a:pt x="3643" y="6439"/>
                      <a:pt x="4028" y="6283"/>
                    </a:cubicBezTo>
                    <a:cubicBezTo>
                      <a:pt x="5002" y="5890"/>
                      <a:pt x="5419" y="5071"/>
                      <a:pt x="5107" y="4285"/>
                    </a:cubicBezTo>
                    <a:cubicBezTo>
                      <a:pt x="4663" y="3167"/>
                      <a:pt x="4436" y="1980"/>
                      <a:pt x="4403" y="778"/>
                    </a:cubicBezTo>
                    <a:cubicBezTo>
                      <a:pt x="4396" y="520"/>
                      <a:pt x="4376" y="259"/>
                      <a:pt x="4340"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358300" y="1553850"/>
                <a:ext cx="28275" cy="37725"/>
              </a:xfrm>
              <a:custGeom>
                <a:avLst/>
                <a:gdLst/>
                <a:ahLst/>
                <a:cxnLst/>
                <a:rect l="l" t="t" r="r" b="b"/>
                <a:pathLst>
                  <a:path w="1131" h="1509" extrusionOk="0">
                    <a:moveTo>
                      <a:pt x="575" y="0"/>
                    </a:moveTo>
                    <a:cubicBezTo>
                      <a:pt x="401" y="0"/>
                      <a:pt x="198" y="126"/>
                      <a:pt x="1" y="432"/>
                    </a:cubicBezTo>
                    <a:lnTo>
                      <a:pt x="121" y="1427"/>
                    </a:lnTo>
                    <a:cubicBezTo>
                      <a:pt x="121" y="1427"/>
                      <a:pt x="276" y="1509"/>
                      <a:pt x="460" y="1509"/>
                    </a:cubicBezTo>
                    <a:cubicBezTo>
                      <a:pt x="664" y="1509"/>
                      <a:pt x="903" y="1408"/>
                      <a:pt x="1004" y="984"/>
                    </a:cubicBezTo>
                    <a:cubicBezTo>
                      <a:pt x="1130" y="455"/>
                      <a:pt x="906" y="0"/>
                      <a:pt x="575"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362225" y="1589525"/>
                <a:ext cx="11050" cy="11050"/>
              </a:xfrm>
              <a:custGeom>
                <a:avLst/>
                <a:gdLst/>
                <a:ahLst/>
                <a:cxnLst/>
                <a:rect l="l" t="t" r="r" b="b"/>
                <a:pathLst>
                  <a:path w="442" h="442" extrusionOk="0">
                    <a:moveTo>
                      <a:pt x="221" y="0"/>
                    </a:moveTo>
                    <a:cubicBezTo>
                      <a:pt x="100" y="0"/>
                      <a:pt x="0" y="100"/>
                      <a:pt x="0" y="221"/>
                    </a:cubicBezTo>
                    <a:cubicBezTo>
                      <a:pt x="0" y="342"/>
                      <a:pt x="100" y="442"/>
                      <a:pt x="221" y="442"/>
                    </a:cubicBezTo>
                    <a:cubicBezTo>
                      <a:pt x="343" y="442"/>
                      <a:pt x="442" y="342"/>
                      <a:pt x="442" y="221"/>
                    </a:cubicBezTo>
                    <a:cubicBezTo>
                      <a:pt x="442" y="100"/>
                      <a:pt x="343"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61525" y="1569150"/>
                <a:ext cx="9950" cy="12275"/>
              </a:xfrm>
              <a:custGeom>
                <a:avLst/>
                <a:gdLst/>
                <a:ahLst/>
                <a:cxnLst/>
                <a:rect l="l" t="t" r="r" b="b"/>
                <a:pathLst>
                  <a:path w="398" h="491" fill="none" extrusionOk="0">
                    <a:moveTo>
                      <a:pt x="1" y="491"/>
                    </a:moveTo>
                    <a:lnTo>
                      <a:pt x="398" y="0"/>
                    </a:lnTo>
                  </a:path>
                </a:pathLst>
              </a:custGeom>
              <a:noFill/>
              <a:ln w="475" cap="flat" cmpd="sng">
                <a:solidFill>
                  <a:srgbClr val="4F333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7306000" y="1788000"/>
                <a:ext cx="186250" cy="328025"/>
              </a:xfrm>
              <a:custGeom>
                <a:avLst/>
                <a:gdLst/>
                <a:ahLst/>
                <a:cxnLst/>
                <a:rect l="l" t="t" r="r" b="b"/>
                <a:pathLst>
                  <a:path w="7450" h="13121" extrusionOk="0">
                    <a:moveTo>
                      <a:pt x="4616" y="1"/>
                    </a:moveTo>
                    <a:lnTo>
                      <a:pt x="4149" y="3"/>
                    </a:lnTo>
                    <a:lnTo>
                      <a:pt x="1081" y="18"/>
                    </a:lnTo>
                    <a:lnTo>
                      <a:pt x="1" y="13121"/>
                    </a:lnTo>
                    <a:lnTo>
                      <a:pt x="7450" y="13121"/>
                    </a:lnTo>
                    <a:lnTo>
                      <a:pt x="6875" y="11329"/>
                    </a:lnTo>
                    <a:cubicBezTo>
                      <a:pt x="6875" y="11329"/>
                      <a:pt x="6819" y="4563"/>
                      <a:pt x="6510" y="3400"/>
                    </a:cubicBezTo>
                    <a:cubicBezTo>
                      <a:pt x="6310" y="2644"/>
                      <a:pt x="5911" y="1885"/>
                      <a:pt x="5531" y="1278"/>
                    </a:cubicBezTo>
                    <a:cubicBezTo>
                      <a:pt x="5058" y="523"/>
                      <a:pt x="4616" y="1"/>
                      <a:pt x="4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7330100" y="1788000"/>
                <a:ext cx="114200" cy="35675"/>
              </a:xfrm>
              <a:custGeom>
                <a:avLst/>
                <a:gdLst/>
                <a:ahLst/>
                <a:cxnLst/>
                <a:rect l="l" t="t" r="r" b="b"/>
                <a:pathLst>
                  <a:path w="4568" h="1427" extrusionOk="0">
                    <a:moveTo>
                      <a:pt x="3652" y="1"/>
                    </a:moveTo>
                    <a:lnTo>
                      <a:pt x="3185" y="3"/>
                    </a:lnTo>
                    <a:lnTo>
                      <a:pt x="117" y="18"/>
                    </a:lnTo>
                    <a:lnTo>
                      <a:pt x="0" y="1426"/>
                    </a:lnTo>
                    <a:lnTo>
                      <a:pt x="4567" y="1278"/>
                    </a:lnTo>
                    <a:cubicBezTo>
                      <a:pt x="4094" y="523"/>
                      <a:pt x="3652" y="1"/>
                      <a:pt x="3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7409425" y="1788000"/>
                <a:ext cx="82825" cy="328025"/>
              </a:xfrm>
              <a:custGeom>
                <a:avLst/>
                <a:gdLst/>
                <a:ahLst/>
                <a:cxnLst/>
                <a:rect l="l" t="t" r="r" b="b"/>
                <a:pathLst>
                  <a:path w="3313" h="13121" extrusionOk="0">
                    <a:moveTo>
                      <a:pt x="479" y="1"/>
                    </a:moveTo>
                    <a:lnTo>
                      <a:pt x="12" y="3"/>
                    </a:lnTo>
                    <a:lnTo>
                      <a:pt x="1" y="71"/>
                    </a:lnTo>
                    <a:cubicBezTo>
                      <a:pt x="2804" y="3314"/>
                      <a:pt x="1394" y="11251"/>
                      <a:pt x="1394" y="11251"/>
                    </a:cubicBezTo>
                    <a:lnTo>
                      <a:pt x="1879" y="13121"/>
                    </a:lnTo>
                    <a:lnTo>
                      <a:pt x="3313" y="13121"/>
                    </a:lnTo>
                    <a:lnTo>
                      <a:pt x="2738" y="11329"/>
                    </a:lnTo>
                    <a:cubicBezTo>
                      <a:pt x="2738" y="11329"/>
                      <a:pt x="2682" y="4563"/>
                      <a:pt x="2373" y="3400"/>
                    </a:cubicBezTo>
                    <a:cubicBezTo>
                      <a:pt x="1923" y="1702"/>
                      <a:pt x="479" y="1"/>
                      <a:pt x="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380675" y="1908975"/>
                <a:ext cx="82400" cy="10550"/>
              </a:xfrm>
              <a:custGeom>
                <a:avLst/>
                <a:gdLst/>
                <a:ahLst/>
                <a:cxnLst/>
                <a:rect l="l" t="t" r="r" b="b"/>
                <a:pathLst>
                  <a:path w="3296" h="422" fill="none" extrusionOk="0">
                    <a:moveTo>
                      <a:pt x="3296" y="1"/>
                    </a:moveTo>
                    <a:lnTo>
                      <a:pt x="1" y="421"/>
                    </a:ln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180825" y="1713375"/>
                <a:ext cx="144450" cy="78350"/>
              </a:xfrm>
              <a:custGeom>
                <a:avLst/>
                <a:gdLst/>
                <a:ahLst/>
                <a:cxnLst/>
                <a:rect l="l" t="t" r="r" b="b"/>
                <a:pathLst>
                  <a:path w="5778" h="3134" extrusionOk="0">
                    <a:moveTo>
                      <a:pt x="755" y="1"/>
                    </a:moveTo>
                    <a:lnTo>
                      <a:pt x="1" y="499"/>
                    </a:lnTo>
                    <a:cubicBezTo>
                      <a:pt x="1" y="499"/>
                      <a:pt x="1678" y="2399"/>
                      <a:pt x="3701" y="3061"/>
                    </a:cubicBezTo>
                    <a:cubicBezTo>
                      <a:pt x="3854" y="3111"/>
                      <a:pt x="4000" y="3134"/>
                      <a:pt x="4137" y="3134"/>
                    </a:cubicBezTo>
                    <a:cubicBezTo>
                      <a:pt x="5251" y="3134"/>
                      <a:pt x="5778" y="1637"/>
                      <a:pt x="4430" y="1083"/>
                    </a:cubicBezTo>
                    <a:lnTo>
                      <a:pt x="755" y="1"/>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134425" y="1675925"/>
                <a:ext cx="69950" cy="56825"/>
              </a:xfrm>
              <a:custGeom>
                <a:avLst/>
                <a:gdLst/>
                <a:ahLst/>
                <a:cxnLst/>
                <a:rect l="l" t="t" r="r" b="b"/>
                <a:pathLst>
                  <a:path w="2798" h="2273" extrusionOk="0">
                    <a:moveTo>
                      <a:pt x="0" y="0"/>
                    </a:moveTo>
                    <a:lnTo>
                      <a:pt x="1874" y="2014"/>
                    </a:lnTo>
                    <a:lnTo>
                      <a:pt x="2541" y="2273"/>
                    </a:lnTo>
                    <a:lnTo>
                      <a:pt x="2797" y="853"/>
                    </a:lnTo>
                    <a:lnTo>
                      <a:pt x="0" y="0"/>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7189775" y="1686200"/>
                <a:ext cx="20550" cy="14625"/>
              </a:xfrm>
              <a:custGeom>
                <a:avLst/>
                <a:gdLst/>
                <a:ahLst/>
                <a:cxnLst/>
                <a:rect l="l" t="t" r="r" b="b"/>
                <a:pathLst>
                  <a:path w="822" h="585" extrusionOk="0">
                    <a:moveTo>
                      <a:pt x="408" y="1"/>
                    </a:moveTo>
                    <a:cubicBezTo>
                      <a:pt x="374" y="1"/>
                      <a:pt x="339" y="5"/>
                      <a:pt x="305" y="14"/>
                    </a:cubicBezTo>
                    <a:cubicBezTo>
                      <a:pt x="154" y="55"/>
                      <a:pt x="42" y="180"/>
                      <a:pt x="18" y="334"/>
                    </a:cubicBezTo>
                    <a:cubicBezTo>
                      <a:pt x="0" y="442"/>
                      <a:pt x="79" y="541"/>
                      <a:pt x="188" y="549"/>
                    </a:cubicBezTo>
                    <a:lnTo>
                      <a:pt x="601" y="584"/>
                    </a:lnTo>
                    <a:cubicBezTo>
                      <a:pt x="606" y="584"/>
                      <a:pt x="611" y="584"/>
                      <a:pt x="617" y="584"/>
                    </a:cubicBezTo>
                    <a:cubicBezTo>
                      <a:pt x="732" y="584"/>
                      <a:pt x="821" y="481"/>
                      <a:pt x="802" y="365"/>
                    </a:cubicBezTo>
                    <a:lnTo>
                      <a:pt x="795" y="328"/>
                    </a:lnTo>
                    <a:cubicBezTo>
                      <a:pt x="762" y="134"/>
                      <a:pt x="594" y="1"/>
                      <a:pt x="408" y="1"/>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124150" y="1654475"/>
                <a:ext cx="52150" cy="38725"/>
              </a:xfrm>
              <a:custGeom>
                <a:avLst/>
                <a:gdLst/>
                <a:ahLst/>
                <a:cxnLst/>
                <a:rect l="l" t="t" r="r" b="b"/>
                <a:pathLst>
                  <a:path w="2086" h="1549" extrusionOk="0">
                    <a:moveTo>
                      <a:pt x="287" y="0"/>
                    </a:moveTo>
                    <a:cubicBezTo>
                      <a:pt x="175" y="0"/>
                      <a:pt x="66" y="64"/>
                      <a:pt x="14" y="172"/>
                    </a:cubicBezTo>
                    <a:cubicBezTo>
                      <a:pt x="12" y="177"/>
                      <a:pt x="10" y="182"/>
                      <a:pt x="9" y="187"/>
                    </a:cubicBezTo>
                    <a:cubicBezTo>
                      <a:pt x="1" y="220"/>
                      <a:pt x="14" y="257"/>
                      <a:pt x="45" y="275"/>
                    </a:cubicBezTo>
                    <a:cubicBezTo>
                      <a:pt x="236" y="389"/>
                      <a:pt x="367" y="583"/>
                      <a:pt x="402" y="803"/>
                    </a:cubicBezTo>
                    <a:lnTo>
                      <a:pt x="411" y="859"/>
                    </a:lnTo>
                    <a:lnTo>
                      <a:pt x="2086" y="1549"/>
                    </a:lnTo>
                    <a:lnTo>
                      <a:pt x="2046" y="1518"/>
                    </a:lnTo>
                    <a:lnTo>
                      <a:pt x="807" y="571"/>
                    </a:lnTo>
                    <a:cubicBezTo>
                      <a:pt x="798" y="378"/>
                      <a:pt x="695" y="203"/>
                      <a:pt x="530" y="100"/>
                    </a:cubicBezTo>
                    <a:lnTo>
                      <a:pt x="520" y="94"/>
                    </a:lnTo>
                    <a:lnTo>
                      <a:pt x="425" y="35"/>
                    </a:lnTo>
                    <a:cubicBezTo>
                      <a:pt x="403" y="24"/>
                      <a:pt x="380" y="14"/>
                      <a:pt x="359" y="9"/>
                    </a:cubicBezTo>
                    <a:cubicBezTo>
                      <a:pt x="335" y="3"/>
                      <a:pt x="311" y="0"/>
                      <a:pt x="287"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7130625" y="1656825"/>
                <a:ext cx="29100" cy="34550"/>
              </a:xfrm>
              <a:custGeom>
                <a:avLst/>
                <a:gdLst/>
                <a:ahLst/>
                <a:cxnLst/>
                <a:rect l="l" t="t" r="r" b="b"/>
                <a:pathLst>
                  <a:path w="1164" h="1382" extrusionOk="0">
                    <a:moveTo>
                      <a:pt x="261" y="0"/>
                    </a:moveTo>
                    <a:cubicBezTo>
                      <a:pt x="158" y="7"/>
                      <a:pt x="62" y="69"/>
                      <a:pt x="14" y="171"/>
                    </a:cubicBezTo>
                    <a:cubicBezTo>
                      <a:pt x="12" y="175"/>
                      <a:pt x="9" y="181"/>
                      <a:pt x="8" y="186"/>
                    </a:cubicBezTo>
                    <a:cubicBezTo>
                      <a:pt x="0" y="219"/>
                      <a:pt x="14" y="255"/>
                      <a:pt x="45" y="274"/>
                    </a:cubicBezTo>
                    <a:cubicBezTo>
                      <a:pt x="236" y="388"/>
                      <a:pt x="397" y="562"/>
                      <a:pt x="431" y="928"/>
                    </a:cubicBezTo>
                    <a:lnTo>
                      <a:pt x="1164" y="1381"/>
                    </a:lnTo>
                    <a:lnTo>
                      <a:pt x="614" y="880"/>
                    </a:lnTo>
                    <a:lnTo>
                      <a:pt x="548" y="477"/>
                    </a:lnTo>
                    <a:cubicBezTo>
                      <a:pt x="539" y="284"/>
                      <a:pt x="436" y="109"/>
                      <a:pt x="271" y="6"/>
                    </a:cubicBezTo>
                    <a:lnTo>
                      <a:pt x="261" y="0"/>
                    </a:ln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135625" y="1657375"/>
                <a:ext cx="52250" cy="38725"/>
              </a:xfrm>
              <a:custGeom>
                <a:avLst/>
                <a:gdLst/>
                <a:ahLst/>
                <a:cxnLst/>
                <a:rect l="l" t="t" r="r" b="b"/>
                <a:pathLst>
                  <a:path w="2090" h="1549" extrusionOk="0">
                    <a:moveTo>
                      <a:pt x="289" y="0"/>
                    </a:moveTo>
                    <a:cubicBezTo>
                      <a:pt x="177" y="0"/>
                      <a:pt x="69" y="63"/>
                      <a:pt x="17" y="172"/>
                    </a:cubicBezTo>
                    <a:cubicBezTo>
                      <a:pt x="0" y="209"/>
                      <a:pt x="13" y="254"/>
                      <a:pt x="48" y="275"/>
                    </a:cubicBezTo>
                    <a:cubicBezTo>
                      <a:pt x="239" y="390"/>
                      <a:pt x="369" y="583"/>
                      <a:pt x="405" y="803"/>
                    </a:cubicBezTo>
                    <a:lnTo>
                      <a:pt x="414" y="858"/>
                    </a:lnTo>
                    <a:lnTo>
                      <a:pt x="2090" y="1548"/>
                    </a:lnTo>
                    <a:lnTo>
                      <a:pt x="810" y="572"/>
                    </a:lnTo>
                    <a:cubicBezTo>
                      <a:pt x="800" y="379"/>
                      <a:pt x="696" y="202"/>
                      <a:pt x="533" y="100"/>
                    </a:cubicBezTo>
                    <a:lnTo>
                      <a:pt x="428" y="34"/>
                    </a:lnTo>
                    <a:cubicBezTo>
                      <a:pt x="383" y="11"/>
                      <a:pt x="336" y="0"/>
                      <a:pt x="289"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7330775" y="1492425"/>
                <a:ext cx="62200" cy="51625"/>
              </a:xfrm>
              <a:custGeom>
                <a:avLst/>
                <a:gdLst/>
                <a:ahLst/>
                <a:cxnLst/>
                <a:rect l="l" t="t" r="r" b="b"/>
                <a:pathLst>
                  <a:path w="2488" h="2065" extrusionOk="0">
                    <a:moveTo>
                      <a:pt x="1721" y="0"/>
                    </a:moveTo>
                    <a:cubicBezTo>
                      <a:pt x="1634" y="0"/>
                      <a:pt x="1521" y="27"/>
                      <a:pt x="1380" y="88"/>
                    </a:cubicBezTo>
                    <a:cubicBezTo>
                      <a:pt x="1" y="677"/>
                      <a:pt x="476" y="1542"/>
                      <a:pt x="1374" y="2064"/>
                    </a:cubicBezTo>
                    <a:cubicBezTo>
                      <a:pt x="1374" y="2064"/>
                      <a:pt x="2487" y="0"/>
                      <a:pt x="1721"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7" name="Google Shape;197;p15"/>
            <p:cNvCxnSpPr/>
            <p:nvPr/>
          </p:nvCxnSpPr>
          <p:spPr>
            <a:xfrm>
              <a:off x="5638950" y="3861513"/>
              <a:ext cx="2579400" cy="0"/>
            </a:xfrm>
            <a:prstGeom prst="straightConnector1">
              <a:avLst/>
            </a:prstGeom>
            <a:noFill/>
            <a:ln w="19050" cap="flat" cmpd="sng">
              <a:solidFill>
                <a:schemeClr val="accent6"/>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914400" y="361950"/>
            <a:ext cx="5638800" cy="762000"/>
          </a:xfrm>
        </p:spPr>
        <p:txBody>
          <a:bodyPr/>
          <a:lstStyle/>
          <a:p>
            <a:r>
              <a:rPr lang="en-US" sz="5400" dirty="0" smtClean="0"/>
              <a:t>Problem Statement </a:t>
            </a:r>
            <a:endParaRPr lang="en-US" sz="5400" dirty="0"/>
          </a:p>
        </p:txBody>
      </p:sp>
      <p:sp>
        <p:nvSpPr>
          <p:cNvPr id="127" name="Rectangle 126"/>
          <p:cNvSpPr/>
          <p:nvPr/>
        </p:nvSpPr>
        <p:spPr>
          <a:xfrm>
            <a:off x="1143000" y="1581150"/>
            <a:ext cx="7010400" cy="2554545"/>
          </a:xfrm>
          <a:prstGeom prst="rect">
            <a:avLst/>
          </a:prstGeom>
        </p:spPr>
        <p:txBody>
          <a:bodyPr wrap="square">
            <a:spAutoFit/>
          </a:bodyPr>
          <a:lstStyle/>
          <a:p>
            <a:r>
              <a:rPr lang="en-US" sz="1600" dirty="0" smtClean="0"/>
              <a:t>In today's educational landscape, many students find themselves burdened with regret due to the choices they made regarding their academic subjects or streams during their formative years in school. This regret often extends throughout their lives as they lack guidance on how to make informed decisions about their future educational and career paths. We need to address this issue by developing a comprehensive online platform that assists students in identifying their interests, hobbies, academic strengths, and career aspirations. This platform should provide personalized recommendations and guidance to help students make well-informed decisions about their educational journey.</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914400" y="438150"/>
            <a:ext cx="5105400" cy="609600"/>
          </a:xfrm>
        </p:spPr>
        <p:txBody>
          <a:bodyPr/>
          <a:lstStyle/>
          <a:p>
            <a:r>
              <a:rPr lang="en-US" sz="5400" dirty="0" smtClean="0"/>
              <a:t>Facts and Figures</a:t>
            </a:r>
            <a:endParaRPr lang="en-US" sz="5400" dirty="0"/>
          </a:p>
        </p:txBody>
      </p:sp>
      <p:sp>
        <p:nvSpPr>
          <p:cNvPr id="5" name="Title 121"/>
          <p:cNvSpPr txBox="1">
            <a:spLocks/>
          </p:cNvSpPr>
          <p:nvPr/>
        </p:nvSpPr>
        <p:spPr>
          <a:xfrm>
            <a:off x="1219200" y="1504950"/>
            <a:ext cx="5105400" cy="609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3000"/>
              <a:buFont typeface="Fira Sans Extra Condensed SemiBold"/>
              <a:buNone/>
              <a:tabLst/>
              <a:defRPr/>
            </a:pPr>
            <a:endParaRPr kumimoji="0" lang="en-US" sz="5400" b="0" i="0" u="none" strike="noStrike" kern="0" cap="none" spc="0" normalizeH="0" baseline="0" noProof="0" dirty="0">
              <a:ln>
                <a:noFill/>
              </a:ln>
              <a:solidFill>
                <a:schemeClr val="dk1"/>
              </a:solidFill>
              <a:effectLst/>
              <a:uLnTx/>
              <a:uFillTx/>
              <a:latin typeface="Fira Sans Extra Condensed SemiBold"/>
              <a:ea typeface="Fira Sans Extra Condensed SemiBold"/>
              <a:cs typeface="Fira Sans Extra Condensed SemiBold"/>
              <a:sym typeface="Fira Sans Extra Condensed SemiBold"/>
            </a:endParaRPr>
          </a:p>
        </p:txBody>
      </p:sp>
      <p:sp>
        <p:nvSpPr>
          <p:cNvPr id="7" name="Rectangle 6"/>
          <p:cNvSpPr/>
          <p:nvPr/>
        </p:nvSpPr>
        <p:spPr>
          <a:xfrm>
            <a:off x="838200" y="1428750"/>
            <a:ext cx="7696200" cy="3930371"/>
          </a:xfrm>
          <a:prstGeom prst="rect">
            <a:avLst/>
          </a:prstGeom>
        </p:spPr>
        <p:txBody>
          <a:bodyPr wrap="square">
            <a:spAutoFit/>
          </a:bodyPr>
          <a:lstStyle/>
          <a:p>
            <a:pPr>
              <a:lnSpc>
                <a:spcPct val="150000"/>
              </a:lnSpc>
            </a:pPr>
            <a:r>
              <a:rPr lang="en-US" b="1" dirty="0" smtClean="0"/>
              <a:t>Data Point 1 - Regrets in Career Choices:</a:t>
            </a:r>
            <a:endParaRPr lang="en-US" dirty="0" smtClean="0"/>
          </a:p>
          <a:p>
            <a:pPr>
              <a:lnSpc>
                <a:spcPct val="150000"/>
              </a:lnSpc>
            </a:pPr>
            <a:r>
              <a:rPr lang="en-US" dirty="0" smtClean="0"/>
              <a:t>90% aged 21-65 regret hasty career decisions.</a:t>
            </a:r>
          </a:p>
          <a:p>
            <a:pPr>
              <a:lnSpc>
                <a:spcPct val="150000"/>
              </a:lnSpc>
            </a:pPr>
            <a:r>
              <a:rPr lang="en-US" dirty="0" smtClean="0"/>
              <a:t>Random university choices due to uncertainty and time pressure.</a:t>
            </a:r>
          </a:p>
          <a:p>
            <a:pPr>
              <a:lnSpc>
                <a:spcPct val="150000"/>
              </a:lnSpc>
            </a:pPr>
            <a:r>
              <a:rPr lang="en-US" b="1" dirty="0" smtClean="0"/>
              <a:t>Data Point 2 - Parental Influence:</a:t>
            </a:r>
            <a:r>
              <a:rPr lang="en-US" dirty="0" smtClean="0"/>
              <a:t> 3. Over half of 3,000 students influenced by parents.</a:t>
            </a:r>
          </a:p>
          <a:p>
            <a:pPr>
              <a:lnSpc>
                <a:spcPct val="150000"/>
              </a:lnSpc>
            </a:pPr>
            <a:r>
              <a:rPr lang="en-US" dirty="0" smtClean="0"/>
              <a:t>69% parents try to influence university choice.</a:t>
            </a:r>
          </a:p>
          <a:p>
            <a:pPr>
              <a:lnSpc>
                <a:spcPct val="150000"/>
              </a:lnSpc>
            </a:pPr>
            <a:r>
              <a:rPr lang="en-US" b="1" dirty="0" smtClean="0"/>
              <a:t>India's Career Awareness Challenge:</a:t>
            </a:r>
            <a:r>
              <a:rPr lang="en-US" dirty="0" smtClean="0"/>
              <a:t> 5. Limited awareness of career options.</a:t>
            </a:r>
          </a:p>
          <a:p>
            <a:pPr>
              <a:lnSpc>
                <a:spcPct val="150000"/>
              </a:lnSpc>
            </a:pPr>
            <a:r>
              <a:rPr lang="en-US" dirty="0" smtClean="0"/>
              <a:t>93% students aware of less than 10 careers.</a:t>
            </a:r>
          </a:p>
          <a:p>
            <a:pPr>
              <a:lnSpc>
                <a:spcPct val="150000"/>
              </a:lnSpc>
            </a:pPr>
            <a:r>
              <a:rPr lang="en-US" dirty="0" smtClean="0"/>
              <a:t>1:3,000 student-counselor ratio in India vs. 1:250 globally.</a:t>
            </a:r>
          </a:p>
          <a:p>
            <a:pPr>
              <a:lnSpc>
                <a:spcPct val="150000"/>
              </a:lnSpc>
            </a:pPr>
            <a:r>
              <a:rPr lang="en-US" dirty="0" smtClean="0"/>
              <a:t>These points highlight the significant issue of career choice regrets, parental influence, and limited career awareness in India, as well as the need for more career counselors.</a:t>
            </a:r>
          </a:p>
          <a:p>
            <a:pPr>
              <a:lnSpc>
                <a:spcPct val="150000"/>
              </a:lnSpc>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1066800" y="133350"/>
            <a:ext cx="6781800" cy="762000"/>
          </a:xfrm>
        </p:spPr>
        <p:txBody>
          <a:bodyPr/>
          <a:lstStyle/>
          <a:p>
            <a:r>
              <a:rPr lang="en-IN" sz="4000" dirty="0" smtClean="0"/>
              <a:t>Consequences of the Problem </a:t>
            </a:r>
            <a:endParaRPr lang="en-US" sz="4000" dirty="0"/>
          </a:p>
        </p:txBody>
      </p:sp>
      <p:sp>
        <p:nvSpPr>
          <p:cNvPr id="6" name="Title 121"/>
          <p:cNvSpPr txBox="1">
            <a:spLocks/>
          </p:cNvSpPr>
          <p:nvPr/>
        </p:nvSpPr>
        <p:spPr>
          <a:xfrm>
            <a:off x="1066800" y="1504950"/>
            <a:ext cx="6781800" cy="914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3000"/>
              <a:buFont typeface="Fira Sans Extra Condensed SemiBold"/>
              <a:buNone/>
              <a:tabLst/>
              <a:defRPr/>
            </a:pPr>
            <a:endParaRPr kumimoji="0" lang="en-US" sz="4000" b="0" i="0" u="none" strike="noStrike" kern="0" cap="none" spc="0" normalizeH="0" baseline="0" noProof="0" dirty="0">
              <a:ln>
                <a:noFill/>
              </a:ln>
              <a:solidFill>
                <a:schemeClr val="dk1"/>
              </a:solidFill>
              <a:effectLst/>
              <a:uLnTx/>
              <a:uFillTx/>
              <a:latin typeface="Fira Sans Extra Condensed SemiBold"/>
              <a:ea typeface="Fira Sans Extra Condensed SemiBold"/>
              <a:cs typeface="Fira Sans Extra Condensed SemiBold"/>
              <a:sym typeface="Fira Sans Extra Condensed SemiBold"/>
            </a:endParaRPr>
          </a:p>
        </p:txBody>
      </p:sp>
      <p:sp>
        <p:nvSpPr>
          <p:cNvPr id="7" name="Title 121"/>
          <p:cNvSpPr txBox="1">
            <a:spLocks/>
          </p:cNvSpPr>
          <p:nvPr/>
        </p:nvSpPr>
        <p:spPr>
          <a:xfrm>
            <a:off x="457200" y="1123950"/>
            <a:ext cx="7924800" cy="3886200"/>
          </a:xfrm>
          <a:prstGeom prst="rect">
            <a:avLst/>
          </a:prstGeom>
          <a:noFill/>
          <a:ln>
            <a:noFill/>
          </a:ln>
        </p:spPr>
        <p:txBody>
          <a:bodyPr spcFirstLastPara="1" wrap="square" lIns="91425" tIns="91425" rIns="91425" bIns="91425" anchor="ctr" anchorCtr="0">
            <a:noAutofit/>
          </a:bodyPr>
          <a:lstStyle/>
          <a:p>
            <a:endParaRPr lang="en-US" dirty="0" smtClean="0"/>
          </a:p>
          <a:p>
            <a:r>
              <a:rPr lang="en-US" b="1" dirty="0" smtClean="0"/>
              <a:t>Regret</a:t>
            </a:r>
            <a:r>
              <a:rPr lang="en-US" dirty="0" smtClean="0"/>
              <a:t>: Students often experience regret and dissatisfaction with their academic choices, which can lead to unhappiness and dissatisfaction with their educational and career trajectories.</a:t>
            </a:r>
          </a:p>
          <a:p>
            <a:endParaRPr lang="en-US" dirty="0" smtClean="0"/>
          </a:p>
          <a:p>
            <a:r>
              <a:rPr lang="en-US" b="1" dirty="0" smtClean="0"/>
              <a:t>Misalignment</a:t>
            </a:r>
            <a:r>
              <a:rPr lang="en-US" dirty="0" smtClean="0"/>
              <a:t>: Due to a lack of guidance, students may end up pursuing educational and career paths that do not align with their interests, hobbies, or academic strengths.</a:t>
            </a:r>
          </a:p>
          <a:p>
            <a:endParaRPr lang="en-US" dirty="0" smtClean="0"/>
          </a:p>
          <a:p>
            <a:r>
              <a:rPr lang="en-US" b="1" dirty="0" smtClean="0"/>
              <a:t>Wasted Resources</a:t>
            </a:r>
            <a:r>
              <a:rPr lang="en-US" dirty="0" smtClean="0"/>
              <a:t>: Students may invest time and resources in pursuing courses or careers they are not passionate about, resulting in wasted time and money.</a:t>
            </a:r>
          </a:p>
          <a:p>
            <a:endParaRPr lang="en-US" dirty="0" smtClean="0"/>
          </a:p>
          <a:p>
            <a:r>
              <a:rPr lang="en-US" b="1" dirty="0" smtClean="0"/>
              <a:t>Limited Opportunities</a:t>
            </a:r>
            <a:r>
              <a:rPr lang="en-US" dirty="0" smtClean="0"/>
              <a:t>: Making uninformed choices can limit students' opportunities for personal and professional growth, as they may miss out on exploring their true potential and interests.</a:t>
            </a:r>
          </a:p>
          <a:p>
            <a:endParaRPr lang="en-US" dirty="0" smtClean="0"/>
          </a:p>
          <a:p>
            <a:r>
              <a:rPr lang="en-US" b="1" dirty="0" smtClean="0"/>
              <a:t>Long-Term Impact</a:t>
            </a:r>
            <a:r>
              <a:rPr lang="en-US" dirty="0" smtClean="0"/>
              <a:t>: The consequences of these early decisions can have a lasting impact on individuals, affecting their career satisfaction, job performance, and overall quality of life.</a:t>
            </a:r>
          </a:p>
          <a:p>
            <a:r>
              <a:rPr lang="en-US" dirty="0" smtClean="0"/>
              <a:t>In essence, the problem of students lacking guidance in making informed academic and career decisions leads to regret and potentially detrimental long-term consequences in their educational and professional lives.</a:t>
            </a:r>
          </a:p>
          <a:p>
            <a:r>
              <a:rPr lang="en-US" dirty="0" smtClean="0"/>
              <a:t/>
            </a:r>
            <a:br>
              <a:rPr lang="en-US" dirty="0" smtClean="0"/>
            </a:br>
            <a:endParaRPr kumimoji="0" lang="en-US" b="0" i="0" u="none" strike="noStrike" kern="0" cap="none" spc="0" normalizeH="0" baseline="0" noProof="0" dirty="0">
              <a:ln>
                <a:noFill/>
              </a:ln>
              <a:solidFill>
                <a:schemeClr val="dk1"/>
              </a:solidFill>
              <a:effectLst/>
              <a:uLnTx/>
              <a:uFillTx/>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1066800" y="209550"/>
            <a:ext cx="6858000" cy="507750"/>
          </a:xfrm>
        </p:spPr>
        <p:txBody>
          <a:bodyPr/>
          <a:lstStyle/>
          <a:p>
            <a:r>
              <a:rPr lang="en-IN" sz="5400" dirty="0" smtClean="0"/>
              <a:t>Solution to the Problem</a:t>
            </a:r>
            <a:endParaRPr lang="en-US" sz="5400" dirty="0"/>
          </a:p>
        </p:txBody>
      </p:sp>
      <p:sp>
        <p:nvSpPr>
          <p:cNvPr id="127" name="Rectangle 126"/>
          <p:cNvSpPr/>
          <p:nvPr/>
        </p:nvSpPr>
        <p:spPr>
          <a:xfrm>
            <a:off x="762000" y="1034170"/>
            <a:ext cx="7620000" cy="4154984"/>
          </a:xfrm>
          <a:prstGeom prst="rect">
            <a:avLst/>
          </a:prstGeom>
        </p:spPr>
        <p:txBody>
          <a:bodyPr wrap="square">
            <a:spAutoFit/>
          </a:bodyPr>
          <a:lstStyle/>
          <a:p>
            <a:pPr>
              <a:lnSpc>
                <a:spcPct val="150000"/>
              </a:lnSpc>
            </a:pPr>
            <a:r>
              <a:rPr lang="en-US" sz="1600" b="1" dirty="0" smtClean="0"/>
              <a:t>Interest Assessment:</a:t>
            </a:r>
            <a:r>
              <a:rPr lang="en-US" sz="1600" dirty="0" smtClean="0"/>
              <a:t> Assessments and quizzes for students to discover their interests and passions.</a:t>
            </a:r>
          </a:p>
          <a:p>
            <a:pPr>
              <a:lnSpc>
                <a:spcPct val="150000"/>
              </a:lnSpc>
            </a:pPr>
            <a:r>
              <a:rPr lang="en-US" sz="1600" b="1" dirty="0" smtClean="0"/>
              <a:t>Academic Strength Evaluation:</a:t>
            </a:r>
            <a:r>
              <a:rPr lang="en-US" sz="1600" dirty="0" smtClean="0"/>
              <a:t> Tools to evaluate academic strengths and weaknesses.</a:t>
            </a:r>
          </a:p>
          <a:p>
            <a:pPr>
              <a:lnSpc>
                <a:spcPct val="150000"/>
              </a:lnSpc>
            </a:pPr>
            <a:r>
              <a:rPr lang="en-US" sz="1600" b="1" dirty="0" smtClean="0"/>
              <a:t>Career Exploration:</a:t>
            </a:r>
            <a:r>
              <a:rPr lang="en-US" sz="1600" dirty="0" smtClean="0"/>
              <a:t> Database of detailed career information.</a:t>
            </a:r>
          </a:p>
          <a:p>
            <a:pPr>
              <a:lnSpc>
                <a:spcPct val="150000"/>
              </a:lnSpc>
            </a:pPr>
            <a:r>
              <a:rPr lang="en-US" sz="1600" b="1" dirty="0" smtClean="0"/>
              <a:t>Personalized Recommendations:</a:t>
            </a:r>
            <a:r>
              <a:rPr lang="en-US" sz="1600" dirty="0" smtClean="0"/>
              <a:t> Recommendations based on assessments.</a:t>
            </a:r>
          </a:p>
          <a:p>
            <a:pPr>
              <a:lnSpc>
                <a:spcPct val="150000"/>
              </a:lnSpc>
            </a:pPr>
            <a:r>
              <a:rPr lang="en-US" sz="1600" b="1" dirty="0" smtClean="0"/>
              <a:t>Educational Resources:</a:t>
            </a:r>
            <a:r>
              <a:rPr lang="en-US" sz="1600" dirty="0" smtClean="0"/>
              <a:t> Articles, videos, and webinars for informed decisions.</a:t>
            </a:r>
          </a:p>
          <a:p>
            <a:pPr>
              <a:lnSpc>
                <a:spcPct val="150000"/>
              </a:lnSpc>
            </a:pPr>
            <a:r>
              <a:rPr lang="en-US" sz="1600" b="1" dirty="0" smtClean="0"/>
              <a:t>Guidance and Counseling:</a:t>
            </a:r>
            <a:r>
              <a:rPr lang="en-US" sz="1600" dirty="0" smtClean="0"/>
              <a:t> Access to career counselors or mentors.</a:t>
            </a:r>
          </a:p>
          <a:p>
            <a:pPr>
              <a:lnSpc>
                <a:spcPct val="150000"/>
              </a:lnSpc>
            </a:pPr>
            <a:r>
              <a:rPr lang="en-US" sz="1600" b="1" dirty="0" smtClean="0"/>
              <a:t>Progress Tracking:</a:t>
            </a:r>
            <a:r>
              <a:rPr lang="en-US" sz="1600" dirty="0" smtClean="0"/>
              <a:t> Monitoring academic and career goals.</a:t>
            </a:r>
          </a:p>
          <a:p>
            <a:pPr>
              <a:lnSpc>
                <a:spcPct val="150000"/>
              </a:lnSpc>
            </a:pPr>
            <a:r>
              <a:rPr lang="en-US" sz="1600" b="1" dirty="0" smtClean="0"/>
              <a:t>Community and Peer Support:</a:t>
            </a:r>
            <a:r>
              <a:rPr lang="en-US" sz="1600" dirty="0" smtClean="0"/>
              <a:t> Networking and peer connections.</a:t>
            </a:r>
          </a:p>
          <a:p>
            <a:pPr>
              <a:lnSpc>
                <a:spcPct val="150000"/>
              </a:lnSpc>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1066800" y="209550"/>
            <a:ext cx="6858000" cy="507750"/>
          </a:xfrm>
        </p:spPr>
        <p:txBody>
          <a:bodyPr/>
          <a:lstStyle/>
          <a:p>
            <a:r>
              <a:rPr lang="en-IN" sz="5400" dirty="0" smtClean="0"/>
              <a:t>How our Idea is Unique ?</a:t>
            </a:r>
            <a:endParaRPr lang="en-US" sz="5400" dirty="0"/>
          </a:p>
        </p:txBody>
      </p:sp>
      <p:sp>
        <p:nvSpPr>
          <p:cNvPr id="5" name="Rectangle 4"/>
          <p:cNvSpPr/>
          <p:nvPr/>
        </p:nvSpPr>
        <p:spPr>
          <a:xfrm>
            <a:off x="533400" y="1047750"/>
            <a:ext cx="8001000" cy="3733800"/>
          </a:xfrm>
          <a:prstGeom prst="rect">
            <a:avLst/>
          </a:prstGeom>
        </p:spPr>
        <p:txBody>
          <a:bodyPr wrap="square">
            <a:spAutoFit/>
          </a:bodyPr>
          <a:lstStyle/>
          <a:p>
            <a:pPr>
              <a:lnSpc>
                <a:spcPct val="150000"/>
              </a:lnSpc>
            </a:pPr>
            <a:r>
              <a:rPr lang="en-US" b="1" dirty="0" smtClean="0"/>
              <a:t>Personalization:</a:t>
            </a:r>
            <a:r>
              <a:rPr lang="en-US" dirty="0" smtClean="0"/>
              <a:t> Tailor content and recommendations to individual users based on their interests, skills, and goals. Implement AI-driven algorithms to provide customized career paths and resources.</a:t>
            </a:r>
          </a:p>
          <a:p>
            <a:pPr>
              <a:lnSpc>
                <a:spcPct val="150000"/>
              </a:lnSpc>
            </a:pPr>
            <a:r>
              <a:rPr lang="en-US" b="1" dirty="0" smtClean="0"/>
              <a:t>Interactive Tools:</a:t>
            </a:r>
            <a:r>
              <a:rPr lang="en-US" dirty="0" smtClean="0"/>
              <a:t> Offer engaging and interactive tools like career quizzes, self-assessments, and personality tests to help users discover their strengths and preferences.</a:t>
            </a:r>
          </a:p>
          <a:p>
            <a:pPr>
              <a:lnSpc>
                <a:spcPct val="150000"/>
              </a:lnSpc>
            </a:pPr>
            <a:r>
              <a:rPr lang="en-US" b="1" dirty="0" smtClean="0"/>
              <a:t>Mentorship and Networking:</a:t>
            </a:r>
            <a:r>
              <a:rPr lang="en-US" dirty="0" smtClean="0"/>
              <a:t> Facilitate connections between users and mentors or industry professionals. Enable users to ask questions, seek advice, and network within the platform.</a:t>
            </a:r>
          </a:p>
          <a:p>
            <a:pPr>
              <a:lnSpc>
                <a:spcPct val="150000"/>
              </a:lnSpc>
            </a:pPr>
            <a:r>
              <a:rPr lang="en-US" b="1" dirty="0" smtClean="0"/>
              <a:t>User-Generated Content:</a:t>
            </a:r>
            <a:r>
              <a:rPr lang="en-US" dirty="0" smtClean="0"/>
              <a:t> Allow users to share their success stories, career journeys, and tips. This builds a community and adds authenticity to your website.</a:t>
            </a:r>
          </a:p>
          <a:p>
            <a:pPr>
              <a:lnSpc>
                <a:spcPct val="150000"/>
              </a:lnSpc>
            </a:pPr>
            <a:r>
              <a:rPr lang="en-US" b="1" dirty="0" smtClean="0"/>
              <a:t>Data-Driven Insights:</a:t>
            </a:r>
            <a:r>
              <a:rPr lang="en-US" dirty="0" smtClean="0"/>
              <a:t> Provide data and statistics on job market trends, salary ranges, and demand for specific skills to help users make informed decisions.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1066800" y="209550"/>
            <a:ext cx="3276600" cy="533400"/>
          </a:xfrm>
        </p:spPr>
        <p:txBody>
          <a:bodyPr/>
          <a:lstStyle/>
          <a:p>
            <a:r>
              <a:rPr lang="en-IN" sz="5400" dirty="0" smtClean="0"/>
              <a:t>Benefits</a:t>
            </a:r>
            <a:endParaRPr lang="en-US" sz="5400" dirty="0"/>
          </a:p>
        </p:txBody>
      </p:sp>
      <p:sp>
        <p:nvSpPr>
          <p:cNvPr id="127" name="Rectangle 126"/>
          <p:cNvSpPr/>
          <p:nvPr/>
        </p:nvSpPr>
        <p:spPr>
          <a:xfrm>
            <a:off x="990600" y="971550"/>
            <a:ext cx="7010400" cy="3785652"/>
          </a:xfrm>
          <a:prstGeom prst="rect">
            <a:avLst/>
          </a:prstGeom>
        </p:spPr>
        <p:txBody>
          <a:bodyPr wrap="square">
            <a:spAutoFit/>
          </a:bodyPr>
          <a:lstStyle/>
          <a:p>
            <a:r>
              <a:rPr lang="en-US" sz="1600" b="1" dirty="0" smtClean="0"/>
              <a:t>Empowerment</a:t>
            </a:r>
            <a:r>
              <a:rPr lang="en-US" sz="1600" dirty="0" smtClean="0"/>
              <a:t>: The platform empowers students to take control of their educational and career decisions by providing them with valuable insights and resources.</a:t>
            </a:r>
          </a:p>
          <a:p>
            <a:r>
              <a:rPr lang="en-US" sz="1600" b="1" dirty="0" smtClean="0"/>
              <a:t>Reduced Regret</a:t>
            </a:r>
            <a:r>
              <a:rPr lang="en-US" sz="1600" dirty="0" smtClean="0"/>
              <a:t>: By making informed choices, students are less likely to experience regret and dissatisfaction with their academic and career paths.</a:t>
            </a:r>
          </a:p>
          <a:p>
            <a:r>
              <a:rPr lang="en-US" sz="1600" b="1" dirty="0" smtClean="0"/>
              <a:t>Optimized Educational Journey</a:t>
            </a:r>
            <a:r>
              <a:rPr lang="en-US" sz="1600" dirty="0" smtClean="0"/>
              <a:t>: Students can choose academic courses and extracurricular activities that align with their interests and strengths, leading to a more fulfilling educational experience.</a:t>
            </a:r>
          </a:p>
          <a:p>
            <a:r>
              <a:rPr lang="en-US" sz="1600" b="1" dirty="0" smtClean="0"/>
              <a:t>Improved Career Outcomes</a:t>
            </a:r>
            <a:r>
              <a:rPr lang="en-US" sz="1600" dirty="0" smtClean="0"/>
              <a:t>: With a clearer understanding of their career options, students are more likely to pursue paths that lead to satisfying and rewarding careers.</a:t>
            </a:r>
          </a:p>
          <a:p>
            <a:r>
              <a:rPr lang="en-US" sz="1600" b="1" dirty="0" smtClean="0"/>
              <a:t>Long-Term Impact</a:t>
            </a:r>
            <a:r>
              <a:rPr lang="en-US" sz="1600" dirty="0" smtClean="0"/>
              <a:t>: The platform's guidance and resources can have a positive, long-lasting impact on students' lives by setting them on the right track from the outset of their educational journey.</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122" name="Title 121"/>
          <p:cNvSpPr>
            <a:spLocks noGrp="1"/>
          </p:cNvSpPr>
          <p:nvPr>
            <p:ph type="title"/>
          </p:nvPr>
        </p:nvSpPr>
        <p:spPr>
          <a:xfrm>
            <a:off x="1371600" y="1200150"/>
            <a:ext cx="6553200" cy="2514600"/>
          </a:xfrm>
        </p:spPr>
        <p:txBody>
          <a:bodyPr/>
          <a:lstStyle/>
          <a:p>
            <a:r>
              <a:rPr lang="en-IN" sz="11500" dirty="0" smtClean="0"/>
              <a:t>THANKS </a:t>
            </a:r>
            <a:endParaRPr lang="en-US" sz="115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232321"/>
      </a:lt2>
      <a:accent1>
        <a:srgbClr val="8999CE"/>
      </a:accent1>
      <a:accent2>
        <a:srgbClr val="E2A8A2"/>
      </a:accent2>
      <a:accent3>
        <a:srgbClr val="E4796B"/>
      </a:accent3>
      <a:accent4>
        <a:srgbClr val="FEC357"/>
      </a:accent4>
      <a:accent5>
        <a:srgbClr val="659E67"/>
      </a:accent5>
      <a:accent6>
        <a:srgbClr val="E1E2EA"/>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821</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Fira Sans Extra Condensed SemiBold</vt:lpstr>
      <vt:lpstr>Roboto</vt:lpstr>
      <vt:lpstr>Fira Sans Extra Condensed</vt:lpstr>
      <vt:lpstr>Simple Light</vt:lpstr>
      <vt:lpstr>Team Members : </vt:lpstr>
      <vt:lpstr>Empowering Students: A Comprehensive Educational and Career Guidance Platform</vt:lpstr>
      <vt:lpstr>Problem Statement </vt:lpstr>
      <vt:lpstr>Facts and Figures</vt:lpstr>
      <vt:lpstr>Consequences of the Problem </vt:lpstr>
      <vt:lpstr>Solution to the Problem</vt:lpstr>
      <vt:lpstr>How our Idea is Unique ?</vt:lpstr>
      <vt:lpstr>Benefits</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Student Futures : Problem Statement</dc:title>
  <dc:creator>Mahaveer</dc:creator>
  <cp:lastModifiedBy>Mahaveer</cp:lastModifiedBy>
  <cp:revision>19</cp:revision>
  <dcterms:modified xsi:type="dcterms:W3CDTF">2023-09-10T07:10:19Z</dcterms:modified>
</cp:coreProperties>
</file>