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74" r:id="rId5"/>
    <p:sldId id="259" r:id="rId6"/>
    <p:sldId id="260" r:id="rId7"/>
    <p:sldId id="271" r:id="rId8"/>
    <p:sldId id="261" r:id="rId9"/>
    <p:sldId id="262" r:id="rId10"/>
    <p:sldId id="264" r:id="rId11"/>
    <p:sldId id="266" r:id="rId12"/>
    <p:sldId id="267" r:id="rId13"/>
    <p:sldId id="269" r:id="rId14"/>
    <p:sldId id="270"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9"/>
    <p:restoredTop sz="96121"/>
  </p:normalViewPr>
  <p:slideViewPr>
    <p:cSldViewPr>
      <p:cViewPr varScale="1">
        <p:scale>
          <a:sx n="116" d="100"/>
          <a:sy n="116" d="100"/>
        </p:scale>
        <p:origin x="1616" y="1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FFB22E-53BE-FD4D-BB32-3770D67C9550}" type="doc">
      <dgm:prSet loTypeId="urn:microsoft.com/office/officeart/2005/8/layout/hierarchy2" loCatId="" qsTypeId="urn:microsoft.com/office/officeart/2005/8/quickstyle/simple3" qsCatId="simple" csTypeId="urn:microsoft.com/office/officeart/2005/8/colors/colorful3" csCatId="colorful" phldr="1"/>
      <dgm:spPr/>
      <dgm:t>
        <a:bodyPr/>
        <a:lstStyle/>
        <a:p>
          <a:endParaRPr lang="en-GB"/>
        </a:p>
      </dgm:t>
    </dgm:pt>
    <dgm:pt modelId="{529D6295-080C-9343-B580-6CA5FDA20CE6}">
      <dgm:prSet phldrT="[Text]"/>
      <dgm:spPr/>
      <dgm:t>
        <a:bodyPr/>
        <a:lstStyle/>
        <a:p>
          <a:r>
            <a:rPr lang="en-GB" dirty="0" err="1"/>
            <a:t>DataSet</a:t>
          </a:r>
          <a:endParaRPr lang="en-GB" dirty="0"/>
        </a:p>
      </dgm:t>
    </dgm:pt>
    <dgm:pt modelId="{A876A51B-CD9A-6A46-A9A4-BCD27A486584}" type="parTrans" cxnId="{A7FB050D-A411-3248-BE4B-43323D04C72A}">
      <dgm:prSet/>
      <dgm:spPr/>
      <dgm:t>
        <a:bodyPr/>
        <a:lstStyle/>
        <a:p>
          <a:endParaRPr lang="en-GB"/>
        </a:p>
      </dgm:t>
    </dgm:pt>
    <dgm:pt modelId="{E8AD7EE7-A45C-0142-B1C5-C78B4283CFD9}" type="sibTrans" cxnId="{A7FB050D-A411-3248-BE4B-43323D04C72A}">
      <dgm:prSet/>
      <dgm:spPr/>
      <dgm:t>
        <a:bodyPr/>
        <a:lstStyle/>
        <a:p>
          <a:endParaRPr lang="en-GB"/>
        </a:p>
      </dgm:t>
    </dgm:pt>
    <dgm:pt modelId="{B8DA4EFD-00BB-8B4C-8235-CD96578DE616}">
      <dgm:prSet phldrT="[Text]"/>
      <dgm:spPr/>
      <dgm:t>
        <a:bodyPr/>
        <a:lstStyle/>
        <a:p>
          <a:r>
            <a:rPr lang="en-GB" dirty="0"/>
            <a:t>Training Data</a:t>
          </a:r>
        </a:p>
      </dgm:t>
    </dgm:pt>
    <dgm:pt modelId="{2F1F6FE2-109B-F140-98A9-850E5D9A8504}" type="parTrans" cxnId="{8A32BA1C-2F38-FF49-ACB6-B13AC3ADF45D}">
      <dgm:prSet/>
      <dgm:spPr/>
      <dgm:t>
        <a:bodyPr/>
        <a:lstStyle/>
        <a:p>
          <a:endParaRPr lang="en-GB"/>
        </a:p>
      </dgm:t>
    </dgm:pt>
    <dgm:pt modelId="{7D9C065E-60A1-DE44-BD1E-050392A1C42D}" type="sibTrans" cxnId="{8A32BA1C-2F38-FF49-ACB6-B13AC3ADF45D}">
      <dgm:prSet/>
      <dgm:spPr/>
      <dgm:t>
        <a:bodyPr/>
        <a:lstStyle/>
        <a:p>
          <a:endParaRPr lang="en-GB"/>
        </a:p>
      </dgm:t>
    </dgm:pt>
    <dgm:pt modelId="{8229A6D6-4CAC-8E4A-869F-7C1D58FEA56B}">
      <dgm:prSet phldrT="[Text]"/>
      <dgm:spPr/>
      <dgm:t>
        <a:bodyPr/>
        <a:lstStyle/>
        <a:p>
          <a:r>
            <a:rPr lang="en-GB" dirty="0" err="1"/>
            <a:t>Tumor_Yes</a:t>
          </a:r>
          <a:endParaRPr lang="en-GB" dirty="0"/>
        </a:p>
      </dgm:t>
    </dgm:pt>
    <dgm:pt modelId="{54262392-697C-7940-ACE9-1881339A53B7}" type="parTrans" cxnId="{3B5418E5-2399-2449-ADD2-3BD4E178119A}">
      <dgm:prSet/>
      <dgm:spPr/>
      <dgm:t>
        <a:bodyPr/>
        <a:lstStyle/>
        <a:p>
          <a:endParaRPr lang="en-GB"/>
        </a:p>
      </dgm:t>
    </dgm:pt>
    <dgm:pt modelId="{C21DD1D5-D82E-7B4D-8316-3B0A2DB61B6B}" type="sibTrans" cxnId="{3B5418E5-2399-2449-ADD2-3BD4E178119A}">
      <dgm:prSet/>
      <dgm:spPr/>
      <dgm:t>
        <a:bodyPr/>
        <a:lstStyle/>
        <a:p>
          <a:endParaRPr lang="en-GB"/>
        </a:p>
      </dgm:t>
    </dgm:pt>
    <dgm:pt modelId="{431AA908-20C2-1D41-B527-0E73936C5137}">
      <dgm:prSet phldrT="[Text]"/>
      <dgm:spPr/>
      <dgm:t>
        <a:bodyPr/>
        <a:lstStyle/>
        <a:p>
          <a:r>
            <a:rPr lang="en-GB" dirty="0" err="1"/>
            <a:t>Tumor_No</a:t>
          </a:r>
          <a:endParaRPr lang="en-GB" dirty="0"/>
        </a:p>
      </dgm:t>
    </dgm:pt>
    <dgm:pt modelId="{87A5B9B7-1FDD-2E4F-BE1A-1810A7DB3073}" type="parTrans" cxnId="{589301BD-B0D9-044F-88F2-7BB2BCCF142A}">
      <dgm:prSet/>
      <dgm:spPr/>
      <dgm:t>
        <a:bodyPr/>
        <a:lstStyle/>
        <a:p>
          <a:endParaRPr lang="en-GB"/>
        </a:p>
      </dgm:t>
    </dgm:pt>
    <dgm:pt modelId="{0B0212DC-9FF8-C441-8B39-DD3E14B321C0}" type="sibTrans" cxnId="{589301BD-B0D9-044F-88F2-7BB2BCCF142A}">
      <dgm:prSet/>
      <dgm:spPr/>
      <dgm:t>
        <a:bodyPr/>
        <a:lstStyle/>
        <a:p>
          <a:endParaRPr lang="en-GB"/>
        </a:p>
      </dgm:t>
    </dgm:pt>
    <dgm:pt modelId="{8E2F5637-A31A-E442-8142-DE311E2315EE}">
      <dgm:prSet phldrT="[Text]"/>
      <dgm:spPr/>
      <dgm:t>
        <a:bodyPr/>
        <a:lstStyle/>
        <a:p>
          <a:r>
            <a:rPr lang="en-GB" dirty="0"/>
            <a:t>Testing Data</a:t>
          </a:r>
        </a:p>
      </dgm:t>
    </dgm:pt>
    <dgm:pt modelId="{74819663-17F7-134C-A94B-0041EF2DB413}" type="parTrans" cxnId="{F6E3908C-AD51-F44A-A965-CDAC2491CD25}">
      <dgm:prSet/>
      <dgm:spPr/>
      <dgm:t>
        <a:bodyPr/>
        <a:lstStyle/>
        <a:p>
          <a:endParaRPr lang="en-GB"/>
        </a:p>
      </dgm:t>
    </dgm:pt>
    <dgm:pt modelId="{C48164CA-74A4-C04A-B07B-F29B1290D062}" type="sibTrans" cxnId="{F6E3908C-AD51-F44A-A965-CDAC2491CD25}">
      <dgm:prSet/>
      <dgm:spPr/>
      <dgm:t>
        <a:bodyPr/>
        <a:lstStyle/>
        <a:p>
          <a:endParaRPr lang="en-GB"/>
        </a:p>
      </dgm:t>
    </dgm:pt>
    <dgm:pt modelId="{426A3BAB-3AC6-C946-A972-5878B1297A86}">
      <dgm:prSet phldrT="[Text]"/>
      <dgm:spPr/>
      <dgm:t>
        <a:bodyPr/>
        <a:lstStyle/>
        <a:p>
          <a:r>
            <a:rPr lang="en-GB" dirty="0" err="1"/>
            <a:t>Tumor_Yes</a:t>
          </a:r>
          <a:endParaRPr lang="en-GB" dirty="0"/>
        </a:p>
      </dgm:t>
    </dgm:pt>
    <dgm:pt modelId="{D78D60C2-F57A-B14E-9F93-A7B8F6DF5907}" type="parTrans" cxnId="{4EFDF713-77C8-3F45-B90D-48997B5EBA2E}">
      <dgm:prSet/>
      <dgm:spPr/>
      <dgm:t>
        <a:bodyPr/>
        <a:lstStyle/>
        <a:p>
          <a:endParaRPr lang="en-GB"/>
        </a:p>
      </dgm:t>
    </dgm:pt>
    <dgm:pt modelId="{32289AED-2FAC-3441-A04A-53FE0F96A3A1}" type="sibTrans" cxnId="{4EFDF713-77C8-3F45-B90D-48997B5EBA2E}">
      <dgm:prSet/>
      <dgm:spPr/>
      <dgm:t>
        <a:bodyPr/>
        <a:lstStyle/>
        <a:p>
          <a:endParaRPr lang="en-GB"/>
        </a:p>
      </dgm:t>
    </dgm:pt>
    <dgm:pt modelId="{D6A6B3E4-06EA-A446-BD13-65EC8AFF8FF4}">
      <dgm:prSet/>
      <dgm:spPr/>
      <dgm:t>
        <a:bodyPr/>
        <a:lstStyle/>
        <a:p>
          <a:r>
            <a:rPr lang="en-GB" dirty="0" err="1"/>
            <a:t>Tumor_No</a:t>
          </a:r>
          <a:endParaRPr lang="en-GB" dirty="0"/>
        </a:p>
      </dgm:t>
    </dgm:pt>
    <dgm:pt modelId="{3121ED04-843E-4749-955C-AC5CF1EC5D3E}" type="parTrans" cxnId="{EAE7438C-A8CE-4E46-9B15-972A9B28C3D3}">
      <dgm:prSet/>
      <dgm:spPr/>
      <dgm:t>
        <a:bodyPr/>
        <a:lstStyle/>
        <a:p>
          <a:endParaRPr lang="en-GB"/>
        </a:p>
      </dgm:t>
    </dgm:pt>
    <dgm:pt modelId="{39A52F1E-AB59-0C40-8F89-7C31389A2969}" type="sibTrans" cxnId="{EAE7438C-A8CE-4E46-9B15-972A9B28C3D3}">
      <dgm:prSet/>
      <dgm:spPr/>
      <dgm:t>
        <a:bodyPr/>
        <a:lstStyle/>
        <a:p>
          <a:endParaRPr lang="en-GB"/>
        </a:p>
      </dgm:t>
    </dgm:pt>
    <dgm:pt modelId="{CFFD6D90-07B5-DD42-9C1C-91ABEBE165DE}">
      <dgm:prSet/>
      <dgm:spPr/>
      <dgm:t>
        <a:bodyPr/>
        <a:lstStyle/>
        <a:p>
          <a:r>
            <a:rPr lang="en-GB" dirty="0"/>
            <a:t>glioma</a:t>
          </a:r>
        </a:p>
      </dgm:t>
    </dgm:pt>
    <dgm:pt modelId="{E3F71B40-F34F-5A4D-93DA-1A1F25A163F1}" type="parTrans" cxnId="{30EEDC1E-E829-2448-B41E-1D638605C453}">
      <dgm:prSet/>
      <dgm:spPr/>
      <dgm:t>
        <a:bodyPr/>
        <a:lstStyle/>
        <a:p>
          <a:endParaRPr lang="en-GB"/>
        </a:p>
      </dgm:t>
    </dgm:pt>
    <dgm:pt modelId="{39251C93-D9D3-3A43-A2DE-0EE11F4ED819}" type="sibTrans" cxnId="{30EEDC1E-E829-2448-B41E-1D638605C453}">
      <dgm:prSet/>
      <dgm:spPr/>
      <dgm:t>
        <a:bodyPr/>
        <a:lstStyle/>
        <a:p>
          <a:endParaRPr lang="en-GB"/>
        </a:p>
      </dgm:t>
    </dgm:pt>
    <dgm:pt modelId="{EEFEF4D6-C982-0045-A070-565148FC8D71}">
      <dgm:prSet/>
      <dgm:spPr/>
      <dgm:t>
        <a:bodyPr/>
        <a:lstStyle/>
        <a:p>
          <a:r>
            <a:rPr lang="en-GB" dirty="0"/>
            <a:t>pituitary</a:t>
          </a:r>
        </a:p>
      </dgm:t>
    </dgm:pt>
    <dgm:pt modelId="{CE211E2C-DC01-CC47-9B68-FAD44E809475}" type="parTrans" cxnId="{99BDAB15-A90D-944B-BC82-E0FA2C203142}">
      <dgm:prSet/>
      <dgm:spPr/>
      <dgm:t>
        <a:bodyPr/>
        <a:lstStyle/>
        <a:p>
          <a:endParaRPr lang="en-GB"/>
        </a:p>
      </dgm:t>
    </dgm:pt>
    <dgm:pt modelId="{8D9CFC6F-4A2B-6E4C-AF70-7E1270630BFE}" type="sibTrans" cxnId="{99BDAB15-A90D-944B-BC82-E0FA2C203142}">
      <dgm:prSet/>
      <dgm:spPr/>
      <dgm:t>
        <a:bodyPr/>
        <a:lstStyle/>
        <a:p>
          <a:endParaRPr lang="en-GB"/>
        </a:p>
      </dgm:t>
    </dgm:pt>
    <dgm:pt modelId="{8BC02DC1-EF1F-554B-9123-A2CE04536DB5}">
      <dgm:prSet/>
      <dgm:spPr/>
      <dgm:t>
        <a:bodyPr/>
        <a:lstStyle/>
        <a:p>
          <a:r>
            <a:rPr lang="en-GB" dirty="0"/>
            <a:t>meningioma</a:t>
          </a:r>
        </a:p>
      </dgm:t>
    </dgm:pt>
    <dgm:pt modelId="{E97F3718-8F9C-F145-8B7F-3AF6476BDBE3}" type="parTrans" cxnId="{7E99CB90-861A-584A-829D-BBA2334C12A8}">
      <dgm:prSet/>
      <dgm:spPr/>
      <dgm:t>
        <a:bodyPr/>
        <a:lstStyle/>
        <a:p>
          <a:endParaRPr lang="en-GB"/>
        </a:p>
      </dgm:t>
    </dgm:pt>
    <dgm:pt modelId="{03F0FBE8-4864-3345-9A12-D097C44F4A2A}" type="sibTrans" cxnId="{7E99CB90-861A-584A-829D-BBA2334C12A8}">
      <dgm:prSet/>
      <dgm:spPr/>
      <dgm:t>
        <a:bodyPr/>
        <a:lstStyle/>
        <a:p>
          <a:endParaRPr lang="en-GB"/>
        </a:p>
      </dgm:t>
    </dgm:pt>
    <dgm:pt modelId="{D1DCCD73-520C-0D4A-9F79-8959FD685330}">
      <dgm:prSet/>
      <dgm:spPr/>
      <dgm:t>
        <a:bodyPr/>
        <a:lstStyle/>
        <a:p>
          <a:r>
            <a:rPr lang="en-GB" dirty="0"/>
            <a:t>glioma</a:t>
          </a:r>
        </a:p>
      </dgm:t>
    </dgm:pt>
    <dgm:pt modelId="{EBBA27C4-9525-AF41-8897-7B0528E7846D}" type="parTrans" cxnId="{2D115322-7DD8-EB4D-8302-DD1544ABBABF}">
      <dgm:prSet/>
      <dgm:spPr/>
      <dgm:t>
        <a:bodyPr/>
        <a:lstStyle/>
        <a:p>
          <a:endParaRPr lang="en-GB"/>
        </a:p>
      </dgm:t>
    </dgm:pt>
    <dgm:pt modelId="{0A1326F5-5290-9449-99FC-A189AD364164}" type="sibTrans" cxnId="{2D115322-7DD8-EB4D-8302-DD1544ABBABF}">
      <dgm:prSet/>
      <dgm:spPr/>
      <dgm:t>
        <a:bodyPr/>
        <a:lstStyle/>
        <a:p>
          <a:endParaRPr lang="en-GB"/>
        </a:p>
      </dgm:t>
    </dgm:pt>
    <dgm:pt modelId="{EE81B8DB-B174-9342-BB90-941A47DEE5D8}">
      <dgm:prSet/>
      <dgm:spPr/>
      <dgm:t>
        <a:bodyPr/>
        <a:lstStyle/>
        <a:p>
          <a:r>
            <a:rPr lang="en-GB" dirty="0"/>
            <a:t>pituitary</a:t>
          </a:r>
        </a:p>
      </dgm:t>
    </dgm:pt>
    <dgm:pt modelId="{644FE45F-4067-804C-938F-FE6D4F64D362}" type="parTrans" cxnId="{86345393-71C7-C44D-B781-500A6FEBCFBF}">
      <dgm:prSet/>
      <dgm:spPr/>
      <dgm:t>
        <a:bodyPr/>
        <a:lstStyle/>
        <a:p>
          <a:endParaRPr lang="en-GB"/>
        </a:p>
      </dgm:t>
    </dgm:pt>
    <dgm:pt modelId="{64A14EE9-C46E-954D-AE94-0C2CE5125EA6}" type="sibTrans" cxnId="{86345393-71C7-C44D-B781-500A6FEBCFBF}">
      <dgm:prSet/>
      <dgm:spPr/>
      <dgm:t>
        <a:bodyPr/>
        <a:lstStyle/>
        <a:p>
          <a:endParaRPr lang="en-GB"/>
        </a:p>
      </dgm:t>
    </dgm:pt>
    <dgm:pt modelId="{1DA00A59-4918-904C-A9D4-EF598AD4D568}">
      <dgm:prSet/>
      <dgm:spPr/>
      <dgm:t>
        <a:bodyPr/>
        <a:lstStyle/>
        <a:p>
          <a:r>
            <a:rPr lang="en-GB"/>
            <a:t>meningioma</a:t>
          </a:r>
        </a:p>
      </dgm:t>
    </dgm:pt>
    <dgm:pt modelId="{222518FF-39A6-4547-840C-6F422BBD3F52}" type="parTrans" cxnId="{E831D34C-E03E-FA4A-9AED-338CC643BAC9}">
      <dgm:prSet/>
      <dgm:spPr/>
      <dgm:t>
        <a:bodyPr/>
        <a:lstStyle/>
        <a:p>
          <a:endParaRPr lang="en-GB"/>
        </a:p>
      </dgm:t>
    </dgm:pt>
    <dgm:pt modelId="{2AEF5ABC-89A9-1A49-9C17-93A69B6182F8}" type="sibTrans" cxnId="{E831D34C-E03E-FA4A-9AED-338CC643BAC9}">
      <dgm:prSet/>
      <dgm:spPr/>
      <dgm:t>
        <a:bodyPr/>
        <a:lstStyle/>
        <a:p>
          <a:endParaRPr lang="en-GB"/>
        </a:p>
      </dgm:t>
    </dgm:pt>
    <dgm:pt modelId="{644C63E8-8EAA-604A-AC4C-9D87B1BBF78B}" type="pres">
      <dgm:prSet presAssocID="{EBFFB22E-53BE-FD4D-BB32-3770D67C9550}" presName="diagram" presStyleCnt="0">
        <dgm:presLayoutVars>
          <dgm:chPref val="1"/>
          <dgm:dir/>
          <dgm:animOne val="branch"/>
          <dgm:animLvl val="lvl"/>
          <dgm:resizeHandles val="exact"/>
        </dgm:presLayoutVars>
      </dgm:prSet>
      <dgm:spPr/>
    </dgm:pt>
    <dgm:pt modelId="{E98B9ACA-4843-E34A-B5C9-26345DA4CB9C}" type="pres">
      <dgm:prSet presAssocID="{529D6295-080C-9343-B580-6CA5FDA20CE6}" presName="root1" presStyleCnt="0"/>
      <dgm:spPr/>
    </dgm:pt>
    <dgm:pt modelId="{0CA33A5A-D3AC-7D47-B44C-1B6D5238985E}" type="pres">
      <dgm:prSet presAssocID="{529D6295-080C-9343-B580-6CA5FDA20CE6}" presName="LevelOneTextNode" presStyleLbl="node0" presStyleIdx="0" presStyleCnt="1">
        <dgm:presLayoutVars>
          <dgm:chPref val="3"/>
        </dgm:presLayoutVars>
      </dgm:prSet>
      <dgm:spPr/>
    </dgm:pt>
    <dgm:pt modelId="{21474716-6DA7-E945-A95F-5303FCA31504}" type="pres">
      <dgm:prSet presAssocID="{529D6295-080C-9343-B580-6CA5FDA20CE6}" presName="level2hierChild" presStyleCnt="0"/>
      <dgm:spPr/>
    </dgm:pt>
    <dgm:pt modelId="{C4E45741-C5F3-4343-95F2-FC08806EE020}" type="pres">
      <dgm:prSet presAssocID="{2F1F6FE2-109B-F140-98A9-850E5D9A8504}" presName="conn2-1" presStyleLbl="parChTrans1D2" presStyleIdx="0" presStyleCnt="2"/>
      <dgm:spPr/>
    </dgm:pt>
    <dgm:pt modelId="{96DC7649-AF61-F942-B14C-C3533E195A07}" type="pres">
      <dgm:prSet presAssocID="{2F1F6FE2-109B-F140-98A9-850E5D9A8504}" presName="connTx" presStyleLbl="parChTrans1D2" presStyleIdx="0" presStyleCnt="2"/>
      <dgm:spPr/>
    </dgm:pt>
    <dgm:pt modelId="{459C963C-BC94-BC4A-AD11-72A56C57BE91}" type="pres">
      <dgm:prSet presAssocID="{B8DA4EFD-00BB-8B4C-8235-CD96578DE616}" presName="root2" presStyleCnt="0"/>
      <dgm:spPr/>
    </dgm:pt>
    <dgm:pt modelId="{B803262E-575B-BA4F-B0CD-787F4DCE602B}" type="pres">
      <dgm:prSet presAssocID="{B8DA4EFD-00BB-8B4C-8235-CD96578DE616}" presName="LevelTwoTextNode" presStyleLbl="node2" presStyleIdx="0" presStyleCnt="2">
        <dgm:presLayoutVars>
          <dgm:chPref val="3"/>
        </dgm:presLayoutVars>
      </dgm:prSet>
      <dgm:spPr/>
    </dgm:pt>
    <dgm:pt modelId="{C754421D-233F-DE45-A09E-E158B9F4D701}" type="pres">
      <dgm:prSet presAssocID="{B8DA4EFD-00BB-8B4C-8235-CD96578DE616}" presName="level3hierChild" presStyleCnt="0"/>
      <dgm:spPr/>
    </dgm:pt>
    <dgm:pt modelId="{E7DD519C-D2D7-C54D-93BC-8C65FCF4D5E0}" type="pres">
      <dgm:prSet presAssocID="{54262392-697C-7940-ACE9-1881339A53B7}" presName="conn2-1" presStyleLbl="parChTrans1D3" presStyleIdx="0" presStyleCnt="4"/>
      <dgm:spPr/>
    </dgm:pt>
    <dgm:pt modelId="{128079C0-2E4A-1E4B-935F-83BD1CFEB8ED}" type="pres">
      <dgm:prSet presAssocID="{54262392-697C-7940-ACE9-1881339A53B7}" presName="connTx" presStyleLbl="parChTrans1D3" presStyleIdx="0" presStyleCnt="4"/>
      <dgm:spPr/>
    </dgm:pt>
    <dgm:pt modelId="{83890E15-6857-B944-9ED6-B283E558D078}" type="pres">
      <dgm:prSet presAssocID="{8229A6D6-4CAC-8E4A-869F-7C1D58FEA56B}" presName="root2" presStyleCnt="0"/>
      <dgm:spPr/>
    </dgm:pt>
    <dgm:pt modelId="{7F1BDE2C-BD74-8F42-BD15-1BF78E35A86A}" type="pres">
      <dgm:prSet presAssocID="{8229A6D6-4CAC-8E4A-869F-7C1D58FEA56B}" presName="LevelTwoTextNode" presStyleLbl="node3" presStyleIdx="0" presStyleCnt="4">
        <dgm:presLayoutVars>
          <dgm:chPref val="3"/>
        </dgm:presLayoutVars>
      </dgm:prSet>
      <dgm:spPr/>
    </dgm:pt>
    <dgm:pt modelId="{39592775-D37D-F749-8530-01CAD5B97F73}" type="pres">
      <dgm:prSet presAssocID="{8229A6D6-4CAC-8E4A-869F-7C1D58FEA56B}" presName="level3hierChild" presStyleCnt="0"/>
      <dgm:spPr/>
    </dgm:pt>
    <dgm:pt modelId="{8CE211F5-57D1-984A-8C35-6602F8368B85}" type="pres">
      <dgm:prSet presAssocID="{E3F71B40-F34F-5A4D-93DA-1A1F25A163F1}" presName="conn2-1" presStyleLbl="parChTrans1D4" presStyleIdx="0" presStyleCnt="6"/>
      <dgm:spPr/>
    </dgm:pt>
    <dgm:pt modelId="{0D6A6AD5-5AF8-3C40-A1A9-E0F610758D08}" type="pres">
      <dgm:prSet presAssocID="{E3F71B40-F34F-5A4D-93DA-1A1F25A163F1}" presName="connTx" presStyleLbl="parChTrans1D4" presStyleIdx="0" presStyleCnt="6"/>
      <dgm:spPr/>
    </dgm:pt>
    <dgm:pt modelId="{E0C48AEC-CCB8-5A46-ABB0-4CE0A11FD433}" type="pres">
      <dgm:prSet presAssocID="{CFFD6D90-07B5-DD42-9C1C-91ABEBE165DE}" presName="root2" presStyleCnt="0"/>
      <dgm:spPr/>
    </dgm:pt>
    <dgm:pt modelId="{2E10E480-6688-704A-8404-C719D33A1D84}" type="pres">
      <dgm:prSet presAssocID="{CFFD6D90-07B5-DD42-9C1C-91ABEBE165DE}" presName="LevelTwoTextNode" presStyleLbl="node4" presStyleIdx="0" presStyleCnt="6">
        <dgm:presLayoutVars>
          <dgm:chPref val="3"/>
        </dgm:presLayoutVars>
      </dgm:prSet>
      <dgm:spPr/>
    </dgm:pt>
    <dgm:pt modelId="{41A4A2CA-653D-7042-8FC8-7A573BD589A5}" type="pres">
      <dgm:prSet presAssocID="{CFFD6D90-07B5-DD42-9C1C-91ABEBE165DE}" presName="level3hierChild" presStyleCnt="0"/>
      <dgm:spPr/>
    </dgm:pt>
    <dgm:pt modelId="{5B000B83-E9D8-434A-AD98-7563B9AD930E}" type="pres">
      <dgm:prSet presAssocID="{CE211E2C-DC01-CC47-9B68-FAD44E809475}" presName="conn2-1" presStyleLbl="parChTrans1D4" presStyleIdx="1" presStyleCnt="6"/>
      <dgm:spPr/>
    </dgm:pt>
    <dgm:pt modelId="{FEF4B8E5-0DB0-D243-B23B-940955C4D601}" type="pres">
      <dgm:prSet presAssocID="{CE211E2C-DC01-CC47-9B68-FAD44E809475}" presName="connTx" presStyleLbl="parChTrans1D4" presStyleIdx="1" presStyleCnt="6"/>
      <dgm:spPr/>
    </dgm:pt>
    <dgm:pt modelId="{E07251C8-F024-2E4F-BAAA-3CA7F9F1D884}" type="pres">
      <dgm:prSet presAssocID="{EEFEF4D6-C982-0045-A070-565148FC8D71}" presName="root2" presStyleCnt="0"/>
      <dgm:spPr/>
    </dgm:pt>
    <dgm:pt modelId="{728C6906-2324-9A4D-A6DA-3B4D5092AB9B}" type="pres">
      <dgm:prSet presAssocID="{EEFEF4D6-C982-0045-A070-565148FC8D71}" presName="LevelTwoTextNode" presStyleLbl="node4" presStyleIdx="1" presStyleCnt="6">
        <dgm:presLayoutVars>
          <dgm:chPref val="3"/>
        </dgm:presLayoutVars>
      </dgm:prSet>
      <dgm:spPr/>
    </dgm:pt>
    <dgm:pt modelId="{B2B9971D-453F-0143-9E9C-50AC84D27702}" type="pres">
      <dgm:prSet presAssocID="{EEFEF4D6-C982-0045-A070-565148FC8D71}" presName="level3hierChild" presStyleCnt="0"/>
      <dgm:spPr/>
    </dgm:pt>
    <dgm:pt modelId="{7A5A987D-7D2C-4F49-BC8C-06C067502C25}" type="pres">
      <dgm:prSet presAssocID="{E97F3718-8F9C-F145-8B7F-3AF6476BDBE3}" presName="conn2-1" presStyleLbl="parChTrans1D4" presStyleIdx="2" presStyleCnt="6"/>
      <dgm:spPr/>
    </dgm:pt>
    <dgm:pt modelId="{A5E0EDFE-2C53-314F-871C-322CA32E776B}" type="pres">
      <dgm:prSet presAssocID="{E97F3718-8F9C-F145-8B7F-3AF6476BDBE3}" presName="connTx" presStyleLbl="parChTrans1D4" presStyleIdx="2" presStyleCnt="6"/>
      <dgm:spPr/>
    </dgm:pt>
    <dgm:pt modelId="{D244F878-A925-6240-A929-B239E83D4E08}" type="pres">
      <dgm:prSet presAssocID="{8BC02DC1-EF1F-554B-9123-A2CE04536DB5}" presName="root2" presStyleCnt="0"/>
      <dgm:spPr/>
    </dgm:pt>
    <dgm:pt modelId="{ED399FFB-81C1-FE43-BC70-BDE754755AC2}" type="pres">
      <dgm:prSet presAssocID="{8BC02DC1-EF1F-554B-9123-A2CE04536DB5}" presName="LevelTwoTextNode" presStyleLbl="node4" presStyleIdx="2" presStyleCnt="6">
        <dgm:presLayoutVars>
          <dgm:chPref val="3"/>
        </dgm:presLayoutVars>
      </dgm:prSet>
      <dgm:spPr/>
    </dgm:pt>
    <dgm:pt modelId="{4F35597F-C0E8-A748-A11C-3ECA3D33867B}" type="pres">
      <dgm:prSet presAssocID="{8BC02DC1-EF1F-554B-9123-A2CE04536DB5}" presName="level3hierChild" presStyleCnt="0"/>
      <dgm:spPr/>
    </dgm:pt>
    <dgm:pt modelId="{F4C2AE97-4EC0-B84A-A71F-A3B72E1A1851}" type="pres">
      <dgm:prSet presAssocID="{87A5B9B7-1FDD-2E4F-BE1A-1810A7DB3073}" presName="conn2-1" presStyleLbl="parChTrans1D3" presStyleIdx="1" presStyleCnt="4"/>
      <dgm:spPr/>
    </dgm:pt>
    <dgm:pt modelId="{6D8D870C-8437-BD40-BB15-4AFD2D5FB9C4}" type="pres">
      <dgm:prSet presAssocID="{87A5B9B7-1FDD-2E4F-BE1A-1810A7DB3073}" presName="connTx" presStyleLbl="parChTrans1D3" presStyleIdx="1" presStyleCnt="4"/>
      <dgm:spPr/>
    </dgm:pt>
    <dgm:pt modelId="{8B110874-5E21-FD42-9E11-62060A8C10E3}" type="pres">
      <dgm:prSet presAssocID="{431AA908-20C2-1D41-B527-0E73936C5137}" presName="root2" presStyleCnt="0"/>
      <dgm:spPr/>
    </dgm:pt>
    <dgm:pt modelId="{7F3F9A60-D3C8-D94E-8E9E-F0D204CA5041}" type="pres">
      <dgm:prSet presAssocID="{431AA908-20C2-1D41-B527-0E73936C5137}" presName="LevelTwoTextNode" presStyleLbl="node3" presStyleIdx="1" presStyleCnt="4">
        <dgm:presLayoutVars>
          <dgm:chPref val="3"/>
        </dgm:presLayoutVars>
      </dgm:prSet>
      <dgm:spPr/>
    </dgm:pt>
    <dgm:pt modelId="{0E42B800-2AC6-384D-BC75-D7E928B15340}" type="pres">
      <dgm:prSet presAssocID="{431AA908-20C2-1D41-B527-0E73936C5137}" presName="level3hierChild" presStyleCnt="0"/>
      <dgm:spPr/>
    </dgm:pt>
    <dgm:pt modelId="{F5568D75-02D6-7C4E-92DC-552796056016}" type="pres">
      <dgm:prSet presAssocID="{74819663-17F7-134C-A94B-0041EF2DB413}" presName="conn2-1" presStyleLbl="parChTrans1D2" presStyleIdx="1" presStyleCnt="2"/>
      <dgm:spPr/>
    </dgm:pt>
    <dgm:pt modelId="{E6E6BC9C-D0C6-364B-B3F0-0767900A2605}" type="pres">
      <dgm:prSet presAssocID="{74819663-17F7-134C-A94B-0041EF2DB413}" presName="connTx" presStyleLbl="parChTrans1D2" presStyleIdx="1" presStyleCnt="2"/>
      <dgm:spPr/>
    </dgm:pt>
    <dgm:pt modelId="{6558101C-3025-7C46-9F4B-C952CBD6C619}" type="pres">
      <dgm:prSet presAssocID="{8E2F5637-A31A-E442-8142-DE311E2315EE}" presName="root2" presStyleCnt="0"/>
      <dgm:spPr/>
    </dgm:pt>
    <dgm:pt modelId="{80F23E8B-FC69-7846-840B-CBB2AA64A3CC}" type="pres">
      <dgm:prSet presAssocID="{8E2F5637-A31A-E442-8142-DE311E2315EE}" presName="LevelTwoTextNode" presStyleLbl="node2" presStyleIdx="1" presStyleCnt="2">
        <dgm:presLayoutVars>
          <dgm:chPref val="3"/>
        </dgm:presLayoutVars>
      </dgm:prSet>
      <dgm:spPr/>
    </dgm:pt>
    <dgm:pt modelId="{40B65869-3180-8F41-A114-4E9C2376370F}" type="pres">
      <dgm:prSet presAssocID="{8E2F5637-A31A-E442-8142-DE311E2315EE}" presName="level3hierChild" presStyleCnt="0"/>
      <dgm:spPr/>
    </dgm:pt>
    <dgm:pt modelId="{627817C9-A408-3849-85CE-C40944C87E62}" type="pres">
      <dgm:prSet presAssocID="{D78D60C2-F57A-B14E-9F93-A7B8F6DF5907}" presName="conn2-1" presStyleLbl="parChTrans1D3" presStyleIdx="2" presStyleCnt="4"/>
      <dgm:spPr/>
    </dgm:pt>
    <dgm:pt modelId="{2887F41E-2142-E944-865B-5939F33CB5CD}" type="pres">
      <dgm:prSet presAssocID="{D78D60C2-F57A-B14E-9F93-A7B8F6DF5907}" presName="connTx" presStyleLbl="parChTrans1D3" presStyleIdx="2" presStyleCnt="4"/>
      <dgm:spPr/>
    </dgm:pt>
    <dgm:pt modelId="{33BB3F9A-FC4B-3444-9D89-F6013834C659}" type="pres">
      <dgm:prSet presAssocID="{426A3BAB-3AC6-C946-A972-5878B1297A86}" presName="root2" presStyleCnt="0"/>
      <dgm:spPr/>
    </dgm:pt>
    <dgm:pt modelId="{BFD5B757-E130-8941-970B-17D4EF262305}" type="pres">
      <dgm:prSet presAssocID="{426A3BAB-3AC6-C946-A972-5878B1297A86}" presName="LevelTwoTextNode" presStyleLbl="node3" presStyleIdx="2" presStyleCnt="4">
        <dgm:presLayoutVars>
          <dgm:chPref val="3"/>
        </dgm:presLayoutVars>
      </dgm:prSet>
      <dgm:spPr/>
    </dgm:pt>
    <dgm:pt modelId="{ABD9CCEB-D9B7-0B44-8DDB-8E068F364582}" type="pres">
      <dgm:prSet presAssocID="{426A3BAB-3AC6-C946-A972-5878B1297A86}" presName="level3hierChild" presStyleCnt="0"/>
      <dgm:spPr/>
    </dgm:pt>
    <dgm:pt modelId="{59B40288-C44E-034B-978F-9870FDB65A79}" type="pres">
      <dgm:prSet presAssocID="{EBBA27C4-9525-AF41-8897-7B0528E7846D}" presName="conn2-1" presStyleLbl="parChTrans1D4" presStyleIdx="3" presStyleCnt="6"/>
      <dgm:spPr/>
    </dgm:pt>
    <dgm:pt modelId="{E13083FE-0961-B14F-AE6A-A73E1AEA9C72}" type="pres">
      <dgm:prSet presAssocID="{EBBA27C4-9525-AF41-8897-7B0528E7846D}" presName="connTx" presStyleLbl="parChTrans1D4" presStyleIdx="3" presStyleCnt="6"/>
      <dgm:spPr/>
    </dgm:pt>
    <dgm:pt modelId="{B50C8486-0781-6F46-96F5-A74047034EE4}" type="pres">
      <dgm:prSet presAssocID="{D1DCCD73-520C-0D4A-9F79-8959FD685330}" presName="root2" presStyleCnt="0"/>
      <dgm:spPr/>
    </dgm:pt>
    <dgm:pt modelId="{AE5F0481-3AD9-1840-BA05-42930DF0D5C4}" type="pres">
      <dgm:prSet presAssocID="{D1DCCD73-520C-0D4A-9F79-8959FD685330}" presName="LevelTwoTextNode" presStyleLbl="node4" presStyleIdx="3" presStyleCnt="6">
        <dgm:presLayoutVars>
          <dgm:chPref val="3"/>
        </dgm:presLayoutVars>
      </dgm:prSet>
      <dgm:spPr/>
    </dgm:pt>
    <dgm:pt modelId="{BD3344C5-60B8-4148-83CB-B5C3BE1D53F3}" type="pres">
      <dgm:prSet presAssocID="{D1DCCD73-520C-0D4A-9F79-8959FD685330}" presName="level3hierChild" presStyleCnt="0"/>
      <dgm:spPr/>
    </dgm:pt>
    <dgm:pt modelId="{6FD96D6E-180D-EA4D-ABD4-326F35C1D1B2}" type="pres">
      <dgm:prSet presAssocID="{644FE45F-4067-804C-938F-FE6D4F64D362}" presName="conn2-1" presStyleLbl="parChTrans1D4" presStyleIdx="4" presStyleCnt="6"/>
      <dgm:spPr/>
    </dgm:pt>
    <dgm:pt modelId="{11708192-BAEB-F64D-8F60-173F62706100}" type="pres">
      <dgm:prSet presAssocID="{644FE45F-4067-804C-938F-FE6D4F64D362}" presName="connTx" presStyleLbl="parChTrans1D4" presStyleIdx="4" presStyleCnt="6"/>
      <dgm:spPr/>
    </dgm:pt>
    <dgm:pt modelId="{A6FF0862-9F1C-964E-B0B6-F1B5E88193CC}" type="pres">
      <dgm:prSet presAssocID="{EE81B8DB-B174-9342-BB90-941A47DEE5D8}" presName="root2" presStyleCnt="0"/>
      <dgm:spPr/>
    </dgm:pt>
    <dgm:pt modelId="{8D528EC9-686E-D74E-BA20-BBFC0AC956A9}" type="pres">
      <dgm:prSet presAssocID="{EE81B8DB-B174-9342-BB90-941A47DEE5D8}" presName="LevelTwoTextNode" presStyleLbl="node4" presStyleIdx="4" presStyleCnt="6">
        <dgm:presLayoutVars>
          <dgm:chPref val="3"/>
        </dgm:presLayoutVars>
      </dgm:prSet>
      <dgm:spPr/>
    </dgm:pt>
    <dgm:pt modelId="{24C30A65-A685-5944-A221-0B15C1A2AD2C}" type="pres">
      <dgm:prSet presAssocID="{EE81B8DB-B174-9342-BB90-941A47DEE5D8}" presName="level3hierChild" presStyleCnt="0"/>
      <dgm:spPr/>
    </dgm:pt>
    <dgm:pt modelId="{95096DA4-9ED3-2C48-A0CA-1E4EFA046E7E}" type="pres">
      <dgm:prSet presAssocID="{222518FF-39A6-4547-840C-6F422BBD3F52}" presName="conn2-1" presStyleLbl="parChTrans1D4" presStyleIdx="5" presStyleCnt="6"/>
      <dgm:spPr/>
    </dgm:pt>
    <dgm:pt modelId="{2823D746-9595-D640-B9C9-C1DF1CD9AA95}" type="pres">
      <dgm:prSet presAssocID="{222518FF-39A6-4547-840C-6F422BBD3F52}" presName="connTx" presStyleLbl="parChTrans1D4" presStyleIdx="5" presStyleCnt="6"/>
      <dgm:spPr/>
    </dgm:pt>
    <dgm:pt modelId="{E5162E80-3DB6-5447-A819-158F80E924BB}" type="pres">
      <dgm:prSet presAssocID="{1DA00A59-4918-904C-A9D4-EF598AD4D568}" presName="root2" presStyleCnt="0"/>
      <dgm:spPr/>
    </dgm:pt>
    <dgm:pt modelId="{4891EFBE-3896-4E48-B8E7-0BB9594A66EE}" type="pres">
      <dgm:prSet presAssocID="{1DA00A59-4918-904C-A9D4-EF598AD4D568}" presName="LevelTwoTextNode" presStyleLbl="node4" presStyleIdx="5" presStyleCnt="6">
        <dgm:presLayoutVars>
          <dgm:chPref val="3"/>
        </dgm:presLayoutVars>
      </dgm:prSet>
      <dgm:spPr/>
    </dgm:pt>
    <dgm:pt modelId="{7F95F8B8-0F36-D649-8D75-1E4B7D995212}" type="pres">
      <dgm:prSet presAssocID="{1DA00A59-4918-904C-A9D4-EF598AD4D568}" presName="level3hierChild" presStyleCnt="0"/>
      <dgm:spPr/>
    </dgm:pt>
    <dgm:pt modelId="{B43A167A-68EE-2548-8763-70324071FC20}" type="pres">
      <dgm:prSet presAssocID="{3121ED04-843E-4749-955C-AC5CF1EC5D3E}" presName="conn2-1" presStyleLbl="parChTrans1D3" presStyleIdx="3" presStyleCnt="4"/>
      <dgm:spPr/>
    </dgm:pt>
    <dgm:pt modelId="{C2801D47-36C9-2143-B17A-85F6BEE13420}" type="pres">
      <dgm:prSet presAssocID="{3121ED04-843E-4749-955C-AC5CF1EC5D3E}" presName="connTx" presStyleLbl="parChTrans1D3" presStyleIdx="3" presStyleCnt="4"/>
      <dgm:spPr/>
    </dgm:pt>
    <dgm:pt modelId="{4D1F73EB-E86F-FA44-A8A2-2F983A2AA9D3}" type="pres">
      <dgm:prSet presAssocID="{D6A6B3E4-06EA-A446-BD13-65EC8AFF8FF4}" presName="root2" presStyleCnt="0"/>
      <dgm:spPr/>
    </dgm:pt>
    <dgm:pt modelId="{256A826A-10A7-194A-8B32-34ADCA312C26}" type="pres">
      <dgm:prSet presAssocID="{D6A6B3E4-06EA-A446-BD13-65EC8AFF8FF4}" presName="LevelTwoTextNode" presStyleLbl="node3" presStyleIdx="3" presStyleCnt="4">
        <dgm:presLayoutVars>
          <dgm:chPref val="3"/>
        </dgm:presLayoutVars>
      </dgm:prSet>
      <dgm:spPr/>
    </dgm:pt>
    <dgm:pt modelId="{8074BD4F-3601-A649-924A-917E7868EE2C}" type="pres">
      <dgm:prSet presAssocID="{D6A6B3E4-06EA-A446-BD13-65EC8AFF8FF4}" presName="level3hierChild" presStyleCnt="0"/>
      <dgm:spPr/>
    </dgm:pt>
  </dgm:ptLst>
  <dgm:cxnLst>
    <dgm:cxn modelId="{B70D6909-2FFE-3E4B-8150-6D79C118B9A6}" type="presOf" srcId="{EBFFB22E-53BE-FD4D-BB32-3770D67C9550}" destId="{644C63E8-8EAA-604A-AC4C-9D87B1BBF78B}" srcOrd="0" destOrd="0" presId="urn:microsoft.com/office/officeart/2005/8/layout/hierarchy2"/>
    <dgm:cxn modelId="{A7FB050D-A411-3248-BE4B-43323D04C72A}" srcId="{EBFFB22E-53BE-FD4D-BB32-3770D67C9550}" destId="{529D6295-080C-9343-B580-6CA5FDA20CE6}" srcOrd="0" destOrd="0" parTransId="{A876A51B-CD9A-6A46-A9A4-BCD27A486584}" sibTransId="{E8AD7EE7-A45C-0142-B1C5-C78B4283CFD9}"/>
    <dgm:cxn modelId="{4EFDF713-77C8-3F45-B90D-48997B5EBA2E}" srcId="{8E2F5637-A31A-E442-8142-DE311E2315EE}" destId="{426A3BAB-3AC6-C946-A972-5878B1297A86}" srcOrd="0" destOrd="0" parTransId="{D78D60C2-F57A-B14E-9F93-A7B8F6DF5907}" sibTransId="{32289AED-2FAC-3441-A04A-53FE0F96A3A1}"/>
    <dgm:cxn modelId="{83574215-D574-E844-A675-950331F2019E}" type="presOf" srcId="{EBBA27C4-9525-AF41-8897-7B0528E7846D}" destId="{59B40288-C44E-034B-978F-9870FDB65A79}" srcOrd="0" destOrd="0" presId="urn:microsoft.com/office/officeart/2005/8/layout/hierarchy2"/>
    <dgm:cxn modelId="{99BDAB15-A90D-944B-BC82-E0FA2C203142}" srcId="{8229A6D6-4CAC-8E4A-869F-7C1D58FEA56B}" destId="{EEFEF4D6-C982-0045-A070-565148FC8D71}" srcOrd="1" destOrd="0" parTransId="{CE211E2C-DC01-CC47-9B68-FAD44E809475}" sibTransId="{8D9CFC6F-4A2B-6E4C-AF70-7E1270630BFE}"/>
    <dgm:cxn modelId="{8A32BA1C-2F38-FF49-ACB6-B13AC3ADF45D}" srcId="{529D6295-080C-9343-B580-6CA5FDA20CE6}" destId="{B8DA4EFD-00BB-8B4C-8235-CD96578DE616}" srcOrd="0" destOrd="0" parTransId="{2F1F6FE2-109B-F140-98A9-850E5D9A8504}" sibTransId="{7D9C065E-60A1-DE44-BD1E-050392A1C42D}"/>
    <dgm:cxn modelId="{30EEDC1E-E829-2448-B41E-1D638605C453}" srcId="{8229A6D6-4CAC-8E4A-869F-7C1D58FEA56B}" destId="{CFFD6D90-07B5-DD42-9C1C-91ABEBE165DE}" srcOrd="0" destOrd="0" parTransId="{E3F71B40-F34F-5A4D-93DA-1A1F25A163F1}" sibTransId="{39251C93-D9D3-3A43-A2DE-0EE11F4ED819}"/>
    <dgm:cxn modelId="{2D115322-7DD8-EB4D-8302-DD1544ABBABF}" srcId="{426A3BAB-3AC6-C946-A972-5878B1297A86}" destId="{D1DCCD73-520C-0D4A-9F79-8959FD685330}" srcOrd="0" destOrd="0" parTransId="{EBBA27C4-9525-AF41-8897-7B0528E7846D}" sibTransId="{0A1326F5-5290-9449-99FC-A189AD364164}"/>
    <dgm:cxn modelId="{85FBC222-112E-FB4D-A38B-064EB77FE1CD}" type="presOf" srcId="{CE211E2C-DC01-CC47-9B68-FAD44E809475}" destId="{FEF4B8E5-0DB0-D243-B23B-940955C4D601}" srcOrd="1" destOrd="0" presId="urn:microsoft.com/office/officeart/2005/8/layout/hierarchy2"/>
    <dgm:cxn modelId="{98591A2E-F18A-7641-9E7C-7E1D5B783639}" type="presOf" srcId="{D1DCCD73-520C-0D4A-9F79-8959FD685330}" destId="{AE5F0481-3AD9-1840-BA05-42930DF0D5C4}" srcOrd="0" destOrd="0" presId="urn:microsoft.com/office/officeart/2005/8/layout/hierarchy2"/>
    <dgm:cxn modelId="{CC47D438-4C27-F64E-85B6-FEE7EE7E251A}" type="presOf" srcId="{1DA00A59-4918-904C-A9D4-EF598AD4D568}" destId="{4891EFBE-3896-4E48-B8E7-0BB9594A66EE}" srcOrd="0" destOrd="0" presId="urn:microsoft.com/office/officeart/2005/8/layout/hierarchy2"/>
    <dgm:cxn modelId="{FF291939-27FB-9C40-81F9-ABDAC23EE98A}" type="presOf" srcId="{74819663-17F7-134C-A94B-0041EF2DB413}" destId="{E6E6BC9C-D0C6-364B-B3F0-0767900A2605}" srcOrd="1" destOrd="0" presId="urn:microsoft.com/office/officeart/2005/8/layout/hierarchy2"/>
    <dgm:cxn modelId="{164BBE3F-A23A-BD44-845E-1D174CBF46F6}" type="presOf" srcId="{D6A6B3E4-06EA-A446-BD13-65EC8AFF8FF4}" destId="{256A826A-10A7-194A-8B32-34ADCA312C26}" srcOrd="0" destOrd="0" presId="urn:microsoft.com/office/officeart/2005/8/layout/hierarchy2"/>
    <dgm:cxn modelId="{05131346-A421-E044-9821-1509EDC9F7D7}" type="presOf" srcId="{222518FF-39A6-4547-840C-6F422BBD3F52}" destId="{2823D746-9595-D640-B9C9-C1DF1CD9AA95}" srcOrd="1" destOrd="0" presId="urn:microsoft.com/office/officeart/2005/8/layout/hierarchy2"/>
    <dgm:cxn modelId="{6B442D46-56DD-AC4E-AC8B-FD5EF17AEA4E}" type="presOf" srcId="{EE81B8DB-B174-9342-BB90-941A47DEE5D8}" destId="{8D528EC9-686E-D74E-BA20-BBFC0AC956A9}" srcOrd="0" destOrd="0" presId="urn:microsoft.com/office/officeart/2005/8/layout/hierarchy2"/>
    <dgm:cxn modelId="{E831D34C-E03E-FA4A-9AED-338CC643BAC9}" srcId="{426A3BAB-3AC6-C946-A972-5878B1297A86}" destId="{1DA00A59-4918-904C-A9D4-EF598AD4D568}" srcOrd="2" destOrd="0" parTransId="{222518FF-39A6-4547-840C-6F422BBD3F52}" sibTransId="{2AEF5ABC-89A9-1A49-9C17-93A69B6182F8}"/>
    <dgm:cxn modelId="{F1C05757-9F91-6D43-A1E2-B8A03C511C89}" type="presOf" srcId="{CFFD6D90-07B5-DD42-9C1C-91ABEBE165DE}" destId="{2E10E480-6688-704A-8404-C719D33A1D84}" srcOrd="0" destOrd="0" presId="urn:microsoft.com/office/officeart/2005/8/layout/hierarchy2"/>
    <dgm:cxn modelId="{4E7A9F5A-92A3-2B41-911D-6D7B119BA825}" type="presOf" srcId="{87A5B9B7-1FDD-2E4F-BE1A-1810A7DB3073}" destId="{6D8D870C-8437-BD40-BB15-4AFD2D5FB9C4}" srcOrd="1" destOrd="0" presId="urn:microsoft.com/office/officeart/2005/8/layout/hierarchy2"/>
    <dgm:cxn modelId="{02B9CE5F-A315-534A-85BA-BFFBC687C4B8}" type="presOf" srcId="{3121ED04-843E-4749-955C-AC5CF1EC5D3E}" destId="{C2801D47-36C9-2143-B17A-85F6BEE13420}" srcOrd="1" destOrd="0" presId="urn:microsoft.com/office/officeart/2005/8/layout/hierarchy2"/>
    <dgm:cxn modelId="{3726FD71-1F27-EE4C-8DA8-688A7029D805}" type="presOf" srcId="{E97F3718-8F9C-F145-8B7F-3AF6476BDBE3}" destId="{A5E0EDFE-2C53-314F-871C-322CA32E776B}" srcOrd="1" destOrd="0" presId="urn:microsoft.com/office/officeart/2005/8/layout/hierarchy2"/>
    <dgm:cxn modelId="{2444DD76-0B72-A643-95FB-BCA48A64B512}" type="presOf" srcId="{8E2F5637-A31A-E442-8142-DE311E2315EE}" destId="{80F23E8B-FC69-7846-840B-CBB2AA64A3CC}" srcOrd="0" destOrd="0" presId="urn:microsoft.com/office/officeart/2005/8/layout/hierarchy2"/>
    <dgm:cxn modelId="{0B40887C-8237-C146-873E-BA9E214E5DA2}" type="presOf" srcId="{2F1F6FE2-109B-F140-98A9-850E5D9A8504}" destId="{96DC7649-AF61-F942-B14C-C3533E195A07}" srcOrd="1" destOrd="0" presId="urn:microsoft.com/office/officeart/2005/8/layout/hierarchy2"/>
    <dgm:cxn modelId="{53D65285-9E7F-8A4E-9A38-FB2E46F806F8}" type="presOf" srcId="{426A3BAB-3AC6-C946-A972-5878B1297A86}" destId="{BFD5B757-E130-8941-970B-17D4EF262305}" srcOrd="0" destOrd="0" presId="urn:microsoft.com/office/officeart/2005/8/layout/hierarchy2"/>
    <dgm:cxn modelId="{E6B10C8B-99DB-3546-8E47-D2AF92BEDF3E}" type="presOf" srcId="{CE211E2C-DC01-CC47-9B68-FAD44E809475}" destId="{5B000B83-E9D8-434A-AD98-7563B9AD930E}" srcOrd="0" destOrd="0" presId="urn:microsoft.com/office/officeart/2005/8/layout/hierarchy2"/>
    <dgm:cxn modelId="{EAE7438C-A8CE-4E46-9B15-972A9B28C3D3}" srcId="{8E2F5637-A31A-E442-8142-DE311E2315EE}" destId="{D6A6B3E4-06EA-A446-BD13-65EC8AFF8FF4}" srcOrd="1" destOrd="0" parTransId="{3121ED04-843E-4749-955C-AC5CF1EC5D3E}" sibTransId="{39A52F1E-AB59-0C40-8F89-7C31389A2969}"/>
    <dgm:cxn modelId="{F6E3908C-AD51-F44A-A965-CDAC2491CD25}" srcId="{529D6295-080C-9343-B580-6CA5FDA20CE6}" destId="{8E2F5637-A31A-E442-8142-DE311E2315EE}" srcOrd="1" destOrd="0" parTransId="{74819663-17F7-134C-A94B-0041EF2DB413}" sibTransId="{C48164CA-74A4-C04A-B07B-F29B1290D062}"/>
    <dgm:cxn modelId="{6C51608D-C66F-0E4D-B36B-B43FB40624BD}" type="presOf" srcId="{644FE45F-4067-804C-938F-FE6D4F64D362}" destId="{11708192-BAEB-F64D-8F60-173F62706100}" srcOrd="1" destOrd="0" presId="urn:microsoft.com/office/officeart/2005/8/layout/hierarchy2"/>
    <dgm:cxn modelId="{7E99CB90-861A-584A-829D-BBA2334C12A8}" srcId="{8229A6D6-4CAC-8E4A-869F-7C1D58FEA56B}" destId="{8BC02DC1-EF1F-554B-9123-A2CE04536DB5}" srcOrd="2" destOrd="0" parTransId="{E97F3718-8F9C-F145-8B7F-3AF6476BDBE3}" sibTransId="{03F0FBE8-4864-3345-9A12-D097C44F4A2A}"/>
    <dgm:cxn modelId="{86345393-71C7-C44D-B781-500A6FEBCFBF}" srcId="{426A3BAB-3AC6-C946-A972-5878B1297A86}" destId="{EE81B8DB-B174-9342-BB90-941A47DEE5D8}" srcOrd="1" destOrd="0" parTransId="{644FE45F-4067-804C-938F-FE6D4F64D362}" sibTransId="{64A14EE9-C46E-954D-AE94-0C2CE5125EA6}"/>
    <dgm:cxn modelId="{B607369A-E6A2-1540-AD8F-7F98A3756243}" type="presOf" srcId="{431AA908-20C2-1D41-B527-0E73936C5137}" destId="{7F3F9A60-D3C8-D94E-8E9E-F0D204CA5041}" srcOrd="0" destOrd="0" presId="urn:microsoft.com/office/officeart/2005/8/layout/hierarchy2"/>
    <dgm:cxn modelId="{0B536A9D-F343-2C49-91C0-EC9AE5F2836B}" type="presOf" srcId="{87A5B9B7-1FDD-2E4F-BE1A-1810A7DB3073}" destId="{F4C2AE97-4EC0-B84A-A71F-A3B72E1A1851}" srcOrd="0" destOrd="0" presId="urn:microsoft.com/office/officeart/2005/8/layout/hierarchy2"/>
    <dgm:cxn modelId="{184B929F-0663-4944-929E-4C174AA84D58}" type="presOf" srcId="{3121ED04-843E-4749-955C-AC5CF1EC5D3E}" destId="{B43A167A-68EE-2548-8763-70324071FC20}" srcOrd="0" destOrd="0" presId="urn:microsoft.com/office/officeart/2005/8/layout/hierarchy2"/>
    <dgm:cxn modelId="{17D21BA3-474A-374C-9277-19AEBC6ADECD}" type="presOf" srcId="{E3F71B40-F34F-5A4D-93DA-1A1F25A163F1}" destId="{8CE211F5-57D1-984A-8C35-6602F8368B85}" srcOrd="0" destOrd="0" presId="urn:microsoft.com/office/officeart/2005/8/layout/hierarchy2"/>
    <dgm:cxn modelId="{EFBBDCA7-5E2B-C54C-908E-D4373D0C9C81}" type="presOf" srcId="{8229A6D6-4CAC-8E4A-869F-7C1D58FEA56B}" destId="{7F1BDE2C-BD74-8F42-BD15-1BF78E35A86A}" srcOrd="0" destOrd="0" presId="urn:microsoft.com/office/officeart/2005/8/layout/hierarchy2"/>
    <dgm:cxn modelId="{40693CAA-3782-2F43-8B69-DB4C21A23688}" type="presOf" srcId="{D78D60C2-F57A-B14E-9F93-A7B8F6DF5907}" destId="{627817C9-A408-3849-85CE-C40944C87E62}" srcOrd="0" destOrd="0" presId="urn:microsoft.com/office/officeart/2005/8/layout/hierarchy2"/>
    <dgm:cxn modelId="{523522AB-515C-A844-A401-A832EDC173B2}" type="presOf" srcId="{EEFEF4D6-C982-0045-A070-565148FC8D71}" destId="{728C6906-2324-9A4D-A6DA-3B4D5092AB9B}" srcOrd="0" destOrd="0" presId="urn:microsoft.com/office/officeart/2005/8/layout/hierarchy2"/>
    <dgm:cxn modelId="{DD3B96AE-A813-F24C-BDAB-A69D9E41DFC9}" type="presOf" srcId="{222518FF-39A6-4547-840C-6F422BBD3F52}" destId="{95096DA4-9ED3-2C48-A0CA-1E4EFA046E7E}" srcOrd="0" destOrd="0" presId="urn:microsoft.com/office/officeart/2005/8/layout/hierarchy2"/>
    <dgm:cxn modelId="{CB26B8B0-4125-5C4A-8A1E-4A6749F10578}" type="presOf" srcId="{8BC02DC1-EF1F-554B-9123-A2CE04536DB5}" destId="{ED399FFB-81C1-FE43-BC70-BDE754755AC2}" srcOrd="0" destOrd="0" presId="urn:microsoft.com/office/officeart/2005/8/layout/hierarchy2"/>
    <dgm:cxn modelId="{C8FA16B2-7F3A-9742-B98E-2981DEB1EE53}" type="presOf" srcId="{B8DA4EFD-00BB-8B4C-8235-CD96578DE616}" destId="{B803262E-575B-BA4F-B0CD-787F4DCE602B}" srcOrd="0" destOrd="0" presId="urn:microsoft.com/office/officeart/2005/8/layout/hierarchy2"/>
    <dgm:cxn modelId="{D3B3D7B8-119D-D647-B3E0-8071E0A20700}" type="presOf" srcId="{2F1F6FE2-109B-F140-98A9-850E5D9A8504}" destId="{C4E45741-C5F3-4343-95F2-FC08806EE020}" srcOrd="0" destOrd="0" presId="urn:microsoft.com/office/officeart/2005/8/layout/hierarchy2"/>
    <dgm:cxn modelId="{589301BD-B0D9-044F-88F2-7BB2BCCF142A}" srcId="{B8DA4EFD-00BB-8B4C-8235-CD96578DE616}" destId="{431AA908-20C2-1D41-B527-0E73936C5137}" srcOrd="1" destOrd="0" parTransId="{87A5B9B7-1FDD-2E4F-BE1A-1810A7DB3073}" sibTransId="{0B0212DC-9FF8-C441-8B39-DD3E14B321C0}"/>
    <dgm:cxn modelId="{6B0AEEC5-7E73-FE47-9855-0568B3A1420E}" type="presOf" srcId="{74819663-17F7-134C-A94B-0041EF2DB413}" destId="{F5568D75-02D6-7C4E-92DC-552796056016}" srcOrd="0" destOrd="0" presId="urn:microsoft.com/office/officeart/2005/8/layout/hierarchy2"/>
    <dgm:cxn modelId="{F80C45D4-3B3C-954C-A54C-9418E3BA81DB}" type="presOf" srcId="{E3F71B40-F34F-5A4D-93DA-1A1F25A163F1}" destId="{0D6A6AD5-5AF8-3C40-A1A9-E0F610758D08}" srcOrd="1" destOrd="0" presId="urn:microsoft.com/office/officeart/2005/8/layout/hierarchy2"/>
    <dgm:cxn modelId="{F5BE2ADF-4520-A542-B700-1D186F379538}" type="presOf" srcId="{54262392-697C-7940-ACE9-1881339A53B7}" destId="{128079C0-2E4A-1E4B-935F-83BD1CFEB8ED}" srcOrd="1" destOrd="0" presId="urn:microsoft.com/office/officeart/2005/8/layout/hierarchy2"/>
    <dgm:cxn modelId="{3B5418E5-2399-2449-ADD2-3BD4E178119A}" srcId="{B8DA4EFD-00BB-8B4C-8235-CD96578DE616}" destId="{8229A6D6-4CAC-8E4A-869F-7C1D58FEA56B}" srcOrd="0" destOrd="0" parTransId="{54262392-697C-7940-ACE9-1881339A53B7}" sibTransId="{C21DD1D5-D82E-7B4D-8316-3B0A2DB61B6B}"/>
    <dgm:cxn modelId="{0892B8E7-7BB9-DB4F-A02D-E1B14A3F76AE}" type="presOf" srcId="{644FE45F-4067-804C-938F-FE6D4F64D362}" destId="{6FD96D6E-180D-EA4D-ABD4-326F35C1D1B2}" srcOrd="0" destOrd="0" presId="urn:microsoft.com/office/officeart/2005/8/layout/hierarchy2"/>
    <dgm:cxn modelId="{5D1ADAF3-4B72-9D4F-A7A8-A3EF041819A5}" type="presOf" srcId="{54262392-697C-7940-ACE9-1881339A53B7}" destId="{E7DD519C-D2D7-C54D-93BC-8C65FCF4D5E0}" srcOrd="0" destOrd="0" presId="urn:microsoft.com/office/officeart/2005/8/layout/hierarchy2"/>
    <dgm:cxn modelId="{9AA570FB-54F4-E744-AC7C-242E8A7D2215}" type="presOf" srcId="{E97F3718-8F9C-F145-8B7F-3AF6476BDBE3}" destId="{7A5A987D-7D2C-4F49-BC8C-06C067502C25}" srcOrd="0" destOrd="0" presId="urn:microsoft.com/office/officeart/2005/8/layout/hierarchy2"/>
    <dgm:cxn modelId="{10B086FB-262F-F14E-AFC7-4E03E470DD49}" type="presOf" srcId="{529D6295-080C-9343-B580-6CA5FDA20CE6}" destId="{0CA33A5A-D3AC-7D47-B44C-1B6D5238985E}" srcOrd="0" destOrd="0" presId="urn:microsoft.com/office/officeart/2005/8/layout/hierarchy2"/>
    <dgm:cxn modelId="{3CEBAFFC-105A-C145-BB37-D156E3F5DB84}" type="presOf" srcId="{D78D60C2-F57A-B14E-9F93-A7B8F6DF5907}" destId="{2887F41E-2142-E944-865B-5939F33CB5CD}" srcOrd="1" destOrd="0" presId="urn:microsoft.com/office/officeart/2005/8/layout/hierarchy2"/>
    <dgm:cxn modelId="{6E939AFE-BDA6-FB4A-84FE-9F2861CCFD33}" type="presOf" srcId="{EBBA27C4-9525-AF41-8897-7B0528E7846D}" destId="{E13083FE-0961-B14F-AE6A-A73E1AEA9C72}" srcOrd="1" destOrd="0" presId="urn:microsoft.com/office/officeart/2005/8/layout/hierarchy2"/>
    <dgm:cxn modelId="{CEF87426-3F46-FD4B-A6BC-D5CEBAFB9ECA}" type="presParOf" srcId="{644C63E8-8EAA-604A-AC4C-9D87B1BBF78B}" destId="{E98B9ACA-4843-E34A-B5C9-26345DA4CB9C}" srcOrd="0" destOrd="0" presId="urn:microsoft.com/office/officeart/2005/8/layout/hierarchy2"/>
    <dgm:cxn modelId="{2B124DF7-8998-A349-825A-FDE292303798}" type="presParOf" srcId="{E98B9ACA-4843-E34A-B5C9-26345DA4CB9C}" destId="{0CA33A5A-D3AC-7D47-B44C-1B6D5238985E}" srcOrd="0" destOrd="0" presId="urn:microsoft.com/office/officeart/2005/8/layout/hierarchy2"/>
    <dgm:cxn modelId="{77E86EE5-4F7D-0741-8EAC-27E8FCD37D20}" type="presParOf" srcId="{E98B9ACA-4843-E34A-B5C9-26345DA4CB9C}" destId="{21474716-6DA7-E945-A95F-5303FCA31504}" srcOrd="1" destOrd="0" presId="urn:microsoft.com/office/officeart/2005/8/layout/hierarchy2"/>
    <dgm:cxn modelId="{3F879A86-1EC5-014A-AC02-0C568F3226D8}" type="presParOf" srcId="{21474716-6DA7-E945-A95F-5303FCA31504}" destId="{C4E45741-C5F3-4343-95F2-FC08806EE020}" srcOrd="0" destOrd="0" presId="urn:microsoft.com/office/officeart/2005/8/layout/hierarchy2"/>
    <dgm:cxn modelId="{DEAA641D-5C7F-6444-B3E3-2B6575F83598}" type="presParOf" srcId="{C4E45741-C5F3-4343-95F2-FC08806EE020}" destId="{96DC7649-AF61-F942-B14C-C3533E195A07}" srcOrd="0" destOrd="0" presId="urn:microsoft.com/office/officeart/2005/8/layout/hierarchy2"/>
    <dgm:cxn modelId="{69FBDECC-73D6-C941-8975-15064C2CA280}" type="presParOf" srcId="{21474716-6DA7-E945-A95F-5303FCA31504}" destId="{459C963C-BC94-BC4A-AD11-72A56C57BE91}" srcOrd="1" destOrd="0" presId="urn:microsoft.com/office/officeart/2005/8/layout/hierarchy2"/>
    <dgm:cxn modelId="{CE9CBB24-C8F0-FF44-A061-222BEF096234}" type="presParOf" srcId="{459C963C-BC94-BC4A-AD11-72A56C57BE91}" destId="{B803262E-575B-BA4F-B0CD-787F4DCE602B}" srcOrd="0" destOrd="0" presId="urn:microsoft.com/office/officeart/2005/8/layout/hierarchy2"/>
    <dgm:cxn modelId="{8187C5D9-093B-D64A-9E06-AAAF23682CFB}" type="presParOf" srcId="{459C963C-BC94-BC4A-AD11-72A56C57BE91}" destId="{C754421D-233F-DE45-A09E-E158B9F4D701}" srcOrd="1" destOrd="0" presId="urn:microsoft.com/office/officeart/2005/8/layout/hierarchy2"/>
    <dgm:cxn modelId="{6F8D3FA8-0004-7A44-8F2D-0F9BAB02FCD0}" type="presParOf" srcId="{C754421D-233F-DE45-A09E-E158B9F4D701}" destId="{E7DD519C-D2D7-C54D-93BC-8C65FCF4D5E0}" srcOrd="0" destOrd="0" presId="urn:microsoft.com/office/officeart/2005/8/layout/hierarchy2"/>
    <dgm:cxn modelId="{A302581B-95AB-CD47-BAEA-342C3BB8A099}" type="presParOf" srcId="{E7DD519C-D2D7-C54D-93BC-8C65FCF4D5E0}" destId="{128079C0-2E4A-1E4B-935F-83BD1CFEB8ED}" srcOrd="0" destOrd="0" presId="urn:microsoft.com/office/officeart/2005/8/layout/hierarchy2"/>
    <dgm:cxn modelId="{4BD411B5-8B17-B741-846B-4678719897F0}" type="presParOf" srcId="{C754421D-233F-DE45-A09E-E158B9F4D701}" destId="{83890E15-6857-B944-9ED6-B283E558D078}" srcOrd="1" destOrd="0" presId="urn:microsoft.com/office/officeart/2005/8/layout/hierarchy2"/>
    <dgm:cxn modelId="{3FD1DEBC-9EDD-9146-9D43-F89833E2F007}" type="presParOf" srcId="{83890E15-6857-B944-9ED6-B283E558D078}" destId="{7F1BDE2C-BD74-8F42-BD15-1BF78E35A86A}" srcOrd="0" destOrd="0" presId="urn:microsoft.com/office/officeart/2005/8/layout/hierarchy2"/>
    <dgm:cxn modelId="{B21BC69C-EC55-CB44-A7ED-6D5952686F3B}" type="presParOf" srcId="{83890E15-6857-B944-9ED6-B283E558D078}" destId="{39592775-D37D-F749-8530-01CAD5B97F73}" srcOrd="1" destOrd="0" presId="urn:microsoft.com/office/officeart/2005/8/layout/hierarchy2"/>
    <dgm:cxn modelId="{911A002F-F86D-1D48-803B-2603C0386BDC}" type="presParOf" srcId="{39592775-D37D-F749-8530-01CAD5B97F73}" destId="{8CE211F5-57D1-984A-8C35-6602F8368B85}" srcOrd="0" destOrd="0" presId="urn:microsoft.com/office/officeart/2005/8/layout/hierarchy2"/>
    <dgm:cxn modelId="{388F8528-8D30-C044-A115-FF85C69667C3}" type="presParOf" srcId="{8CE211F5-57D1-984A-8C35-6602F8368B85}" destId="{0D6A6AD5-5AF8-3C40-A1A9-E0F610758D08}" srcOrd="0" destOrd="0" presId="urn:microsoft.com/office/officeart/2005/8/layout/hierarchy2"/>
    <dgm:cxn modelId="{2CBAD60A-BF80-3547-8246-1F15F04E4468}" type="presParOf" srcId="{39592775-D37D-F749-8530-01CAD5B97F73}" destId="{E0C48AEC-CCB8-5A46-ABB0-4CE0A11FD433}" srcOrd="1" destOrd="0" presId="urn:microsoft.com/office/officeart/2005/8/layout/hierarchy2"/>
    <dgm:cxn modelId="{7EC32748-FB57-8E46-85EC-7CE7BF74A98D}" type="presParOf" srcId="{E0C48AEC-CCB8-5A46-ABB0-4CE0A11FD433}" destId="{2E10E480-6688-704A-8404-C719D33A1D84}" srcOrd="0" destOrd="0" presId="urn:microsoft.com/office/officeart/2005/8/layout/hierarchy2"/>
    <dgm:cxn modelId="{C2229857-DF60-3A4D-A52E-1FAE9B5DE219}" type="presParOf" srcId="{E0C48AEC-CCB8-5A46-ABB0-4CE0A11FD433}" destId="{41A4A2CA-653D-7042-8FC8-7A573BD589A5}" srcOrd="1" destOrd="0" presId="urn:microsoft.com/office/officeart/2005/8/layout/hierarchy2"/>
    <dgm:cxn modelId="{1609DDC2-2CE7-B540-BF54-0168EC1A812B}" type="presParOf" srcId="{39592775-D37D-F749-8530-01CAD5B97F73}" destId="{5B000B83-E9D8-434A-AD98-7563B9AD930E}" srcOrd="2" destOrd="0" presId="urn:microsoft.com/office/officeart/2005/8/layout/hierarchy2"/>
    <dgm:cxn modelId="{70359AD4-8DB4-8B49-B57C-53EA523070AE}" type="presParOf" srcId="{5B000B83-E9D8-434A-AD98-7563B9AD930E}" destId="{FEF4B8E5-0DB0-D243-B23B-940955C4D601}" srcOrd="0" destOrd="0" presId="urn:microsoft.com/office/officeart/2005/8/layout/hierarchy2"/>
    <dgm:cxn modelId="{DC3E3800-7792-6847-B06D-AA2B32058AFF}" type="presParOf" srcId="{39592775-D37D-F749-8530-01CAD5B97F73}" destId="{E07251C8-F024-2E4F-BAAA-3CA7F9F1D884}" srcOrd="3" destOrd="0" presId="urn:microsoft.com/office/officeart/2005/8/layout/hierarchy2"/>
    <dgm:cxn modelId="{83B2A2F1-B506-7A4A-BE6C-F93896BF6C32}" type="presParOf" srcId="{E07251C8-F024-2E4F-BAAA-3CA7F9F1D884}" destId="{728C6906-2324-9A4D-A6DA-3B4D5092AB9B}" srcOrd="0" destOrd="0" presId="urn:microsoft.com/office/officeart/2005/8/layout/hierarchy2"/>
    <dgm:cxn modelId="{55B91141-C6B3-7042-9201-1D54C96C234A}" type="presParOf" srcId="{E07251C8-F024-2E4F-BAAA-3CA7F9F1D884}" destId="{B2B9971D-453F-0143-9E9C-50AC84D27702}" srcOrd="1" destOrd="0" presId="urn:microsoft.com/office/officeart/2005/8/layout/hierarchy2"/>
    <dgm:cxn modelId="{2E15D4C0-F4A4-B04B-B51B-FE0340306732}" type="presParOf" srcId="{39592775-D37D-F749-8530-01CAD5B97F73}" destId="{7A5A987D-7D2C-4F49-BC8C-06C067502C25}" srcOrd="4" destOrd="0" presId="urn:microsoft.com/office/officeart/2005/8/layout/hierarchy2"/>
    <dgm:cxn modelId="{E9D926E3-4638-BD44-BE4B-3312B6DF17AB}" type="presParOf" srcId="{7A5A987D-7D2C-4F49-BC8C-06C067502C25}" destId="{A5E0EDFE-2C53-314F-871C-322CA32E776B}" srcOrd="0" destOrd="0" presId="urn:microsoft.com/office/officeart/2005/8/layout/hierarchy2"/>
    <dgm:cxn modelId="{9A5AD41E-6BDE-A142-BC24-9CF78F43C243}" type="presParOf" srcId="{39592775-D37D-F749-8530-01CAD5B97F73}" destId="{D244F878-A925-6240-A929-B239E83D4E08}" srcOrd="5" destOrd="0" presId="urn:microsoft.com/office/officeart/2005/8/layout/hierarchy2"/>
    <dgm:cxn modelId="{1337E6C4-2AAD-5C49-BBEA-5673DA01F855}" type="presParOf" srcId="{D244F878-A925-6240-A929-B239E83D4E08}" destId="{ED399FFB-81C1-FE43-BC70-BDE754755AC2}" srcOrd="0" destOrd="0" presId="urn:microsoft.com/office/officeart/2005/8/layout/hierarchy2"/>
    <dgm:cxn modelId="{80C36B29-66F1-4447-AA24-1107F0BAF4B2}" type="presParOf" srcId="{D244F878-A925-6240-A929-B239E83D4E08}" destId="{4F35597F-C0E8-A748-A11C-3ECA3D33867B}" srcOrd="1" destOrd="0" presId="urn:microsoft.com/office/officeart/2005/8/layout/hierarchy2"/>
    <dgm:cxn modelId="{3CEE7433-D7BD-9243-ACCC-2F5A5CC8AE7F}" type="presParOf" srcId="{C754421D-233F-DE45-A09E-E158B9F4D701}" destId="{F4C2AE97-4EC0-B84A-A71F-A3B72E1A1851}" srcOrd="2" destOrd="0" presId="urn:microsoft.com/office/officeart/2005/8/layout/hierarchy2"/>
    <dgm:cxn modelId="{D4B8567C-83C7-A54D-BB84-5856107A347E}" type="presParOf" srcId="{F4C2AE97-4EC0-B84A-A71F-A3B72E1A1851}" destId="{6D8D870C-8437-BD40-BB15-4AFD2D5FB9C4}" srcOrd="0" destOrd="0" presId="urn:microsoft.com/office/officeart/2005/8/layout/hierarchy2"/>
    <dgm:cxn modelId="{548C6BBC-1384-D046-B2E1-AB32F520D3C2}" type="presParOf" srcId="{C754421D-233F-DE45-A09E-E158B9F4D701}" destId="{8B110874-5E21-FD42-9E11-62060A8C10E3}" srcOrd="3" destOrd="0" presId="urn:microsoft.com/office/officeart/2005/8/layout/hierarchy2"/>
    <dgm:cxn modelId="{ED296716-F17C-8343-94D7-BB853FF4CEE6}" type="presParOf" srcId="{8B110874-5E21-FD42-9E11-62060A8C10E3}" destId="{7F3F9A60-D3C8-D94E-8E9E-F0D204CA5041}" srcOrd="0" destOrd="0" presId="urn:microsoft.com/office/officeart/2005/8/layout/hierarchy2"/>
    <dgm:cxn modelId="{63D9CB52-10C0-514C-AD2E-524583E73F59}" type="presParOf" srcId="{8B110874-5E21-FD42-9E11-62060A8C10E3}" destId="{0E42B800-2AC6-384D-BC75-D7E928B15340}" srcOrd="1" destOrd="0" presId="urn:microsoft.com/office/officeart/2005/8/layout/hierarchy2"/>
    <dgm:cxn modelId="{4700C117-3151-AC4E-8699-70138D349FC6}" type="presParOf" srcId="{21474716-6DA7-E945-A95F-5303FCA31504}" destId="{F5568D75-02D6-7C4E-92DC-552796056016}" srcOrd="2" destOrd="0" presId="urn:microsoft.com/office/officeart/2005/8/layout/hierarchy2"/>
    <dgm:cxn modelId="{D7F52A5B-0754-354B-8627-3FA19C95055D}" type="presParOf" srcId="{F5568D75-02D6-7C4E-92DC-552796056016}" destId="{E6E6BC9C-D0C6-364B-B3F0-0767900A2605}" srcOrd="0" destOrd="0" presId="urn:microsoft.com/office/officeart/2005/8/layout/hierarchy2"/>
    <dgm:cxn modelId="{04603F16-4EEF-BC43-9012-9AF041E48140}" type="presParOf" srcId="{21474716-6DA7-E945-A95F-5303FCA31504}" destId="{6558101C-3025-7C46-9F4B-C952CBD6C619}" srcOrd="3" destOrd="0" presId="urn:microsoft.com/office/officeart/2005/8/layout/hierarchy2"/>
    <dgm:cxn modelId="{BDB9EB95-4F2A-A648-BF1B-958389A43C91}" type="presParOf" srcId="{6558101C-3025-7C46-9F4B-C952CBD6C619}" destId="{80F23E8B-FC69-7846-840B-CBB2AA64A3CC}" srcOrd="0" destOrd="0" presId="urn:microsoft.com/office/officeart/2005/8/layout/hierarchy2"/>
    <dgm:cxn modelId="{A1ECAE24-05D0-8347-8D8A-68EAB02A20DB}" type="presParOf" srcId="{6558101C-3025-7C46-9F4B-C952CBD6C619}" destId="{40B65869-3180-8F41-A114-4E9C2376370F}" srcOrd="1" destOrd="0" presId="urn:microsoft.com/office/officeart/2005/8/layout/hierarchy2"/>
    <dgm:cxn modelId="{2393128F-FFE4-164B-AF6B-1C1D93A04E42}" type="presParOf" srcId="{40B65869-3180-8F41-A114-4E9C2376370F}" destId="{627817C9-A408-3849-85CE-C40944C87E62}" srcOrd="0" destOrd="0" presId="urn:microsoft.com/office/officeart/2005/8/layout/hierarchy2"/>
    <dgm:cxn modelId="{168411EB-F864-734C-8F9B-5C7BD8956ED1}" type="presParOf" srcId="{627817C9-A408-3849-85CE-C40944C87E62}" destId="{2887F41E-2142-E944-865B-5939F33CB5CD}" srcOrd="0" destOrd="0" presId="urn:microsoft.com/office/officeart/2005/8/layout/hierarchy2"/>
    <dgm:cxn modelId="{98806295-B810-1544-94E0-306AD2F7CA0C}" type="presParOf" srcId="{40B65869-3180-8F41-A114-4E9C2376370F}" destId="{33BB3F9A-FC4B-3444-9D89-F6013834C659}" srcOrd="1" destOrd="0" presId="urn:microsoft.com/office/officeart/2005/8/layout/hierarchy2"/>
    <dgm:cxn modelId="{262E5BDF-5802-9A41-9E43-C908DBD7446D}" type="presParOf" srcId="{33BB3F9A-FC4B-3444-9D89-F6013834C659}" destId="{BFD5B757-E130-8941-970B-17D4EF262305}" srcOrd="0" destOrd="0" presId="urn:microsoft.com/office/officeart/2005/8/layout/hierarchy2"/>
    <dgm:cxn modelId="{D400865A-2E67-EF48-A838-16C439BEEA4A}" type="presParOf" srcId="{33BB3F9A-FC4B-3444-9D89-F6013834C659}" destId="{ABD9CCEB-D9B7-0B44-8DDB-8E068F364582}" srcOrd="1" destOrd="0" presId="urn:microsoft.com/office/officeart/2005/8/layout/hierarchy2"/>
    <dgm:cxn modelId="{DC638571-000B-D440-885A-46EE94E6BC17}" type="presParOf" srcId="{ABD9CCEB-D9B7-0B44-8DDB-8E068F364582}" destId="{59B40288-C44E-034B-978F-9870FDB65A79}" srcOrd="0" destOrd="0" presId="urn:microsoft.com/office/officeart/2005/8/layout/hierarchy2"/>
    <dgm:cxn modelId="{F5C409AF-685B-0F4A-A88B-E9B5DD35965F}" type="presParOf" srcId="{59B40288-C44E-034B-978F-9870FDB65A79}" destId="{E13083FE-0961-B14F-AE6A-A73E1AEA9C72}" srcOrd="0" destOrd="0" presId="urn:microsoft.com/office/officeart/2005/8/layout/hierarchy2"/>
    <dgm:cxn modelId="{6551D0B1-BD5E-6140-A9C0-8B70220131CF}" type="presParOf" srcId="{ABD9CCEB-D9B7-0B44-8DDB-8E068F364582}" destId="{B50C8486-0781-6F46-96F5-A74047034EE4}" srcOrd="1" destOrd="0" presId="urn:microsoft.com/office/officeart/2005/8/layout/hierarchy2"/>
    <dgm:cxn modelId="{E777D9BD-FBBE-E64B-85AD-AA52852565DF}" type="presParOf" srcId="{B50C8486-0781-6F46-96F5-A74047034EE4}" destId="{AE5F0481-3AD9-1840-BA05-42930DF0D5C4}" srcOrd="0" destOrd="0" presId="urn:microsoft.com/office/officeart/2005/8/layout/hierarchy2"/>
    <dgm:cxn modelId="{A6EC914C-919A-4B41-9FF0-85AC343FE25D}" type="presParOf" srcId="{B50C8486-0781-6F46-96F5-A74047034EE4}" destId="{BD3344C5-60B8-4148-83CB-B5C3BE1D53F3}" srcOrd="1" destOrd="0" presId="urn:microsoft.com/office/officeart/2005/8/layout/hierarchy2"/>
    <dgm:cxn modelId="{5F74F419-7C5F-994D-9D18-A31036F41811}" type="presParOf" srcId="{ABD9CCEB-D9B7-0B44-8DDB-8E068F364582}" destId="{6FD96D6E-180D-EA4D-ABD4-326F35C1D1B2}" srcOrd="2" destOrd="0" presId="urn:microsoft.com/office/officeart/2005/8/layout/hierarchy2"/>
    <dgm:cxn modelId="{B081FA34-2C1D-D84C-A91A-D24596F04A20}" type="presParOf" srcId="{6FD96D6E-180D-EA4D-ABD4-326F35C1D1B2}" destId="{11708192-BAEB-F64D-8F60-173F62706100}" srcOrd="0" destOrd="0" presId="urn:microsoft.com/office/officeart/2005/8/layout/hierarchy2"/>
    <dgm:cxn modelId="{50B04B4C-D151-2C4F-A32D-F5AF161E8D06}" type="presParOf" srcId="{ABD9CCEB-D9B7-0B44-8DDB-8E068F364582}" destId="{A6FF0862-9F1C-964E-B0B6-F1B5E88193CC}" srcOrd="3" destOrd="0" presId="urn:microsoft.com/office/officeart/2005/8/layout/hierarchy2"/>
    <dgm:cxn modelId="{42099829-591D-CF49-8DE2-9AA460694EF7}" type="presParOf" srcId="{A6FF0862-9F1C-964E-B0B6-F1B5E88193CC}" destId="{8D528EC9-686E-D74E-BA20-BBFC0AC956A9}" srcOrd="0" destOrd="0" presId="urn:microsoft.com/office/officeart/2005/8/layout/hierarchy2"/>
    <dgm:cxn modelId="{4667C2C9-B1A1-794E-84F8-F97EB7CC766A}" type="presParOf" srcId="{A6FF0862-9F1C-964E-B0B6-F1B5E88193CC}" destId="{24C30A65-A685-5944-A221-0B15C1A2AD2C}" srcOrd="1" destOrd="0" presId="urn:microsoft.com/office/officeart/2005/8/layout/hierarchy2"/>
    <dgm:cxn modelId="{5C87A656-206F-E544-8417-BB068B8D816C}" type="presParOf" srcId="{ABD9CCEB-D9B7-0B44-8DDB-8E068F364582}" destId="{95096DA4-9ED3-2C48-A0CA-1E4EFA046E7E}" srcOrd="4" destOrd="0" presId="urn:microsoft.com/office/officeart/2005/8/layout/hierarchy2"/>
    <dgm:cxn modelId="{8F7DD339-A0C3-7D41-A91F-924D88FA59B3}" type="presParOf" srcId="{95096DA4-9ED3-2C48-A0CA-1E4EFA046E7E}" destId="{2823D746-9595-D640-B9C9-C1DF1CD9AA95}" srcOrd="0" destOrd="0" presId="urn:microsoft.com/office/officeart/2005/8/layout/hierarchy2"/>
    <dgm:cxn modelId="{9DF944FA-F99B-2F4A-9525-82538DCB2074}" type="presParOf" srcId="{ABD9CCEB-D9B7-0B44-8DDB-8E068F364582}" destId="{E5162E80-3DB6-5447-A819-158F80E924BB}" srcOrd="5" destOrd="0" presId="urn:microsoft.com/office/officeart/2005/8/layout/hierarchy2"/>
    <dgm:cxn modelId="{A4C01BD9-D6C7-0D4E-91E1-5B01DABE0640}" type="presParOf" srcId="{E5162E80-3DB6-5447-A819-158F80E924BB}" destId="{4891EFBE-3896-4E48-B8E7-0BB9594A66EE}" srcOrd="0" destOrd="0" presId="urn:microsoft.com/office/officeart/2005/8/layout/hierarchy2"/>
    <dgm:cxn modelId="{C05F0DE9-440C-9240-B10D-3621C9D4D776}" type="presParOf" srcId="{E5162E80-3DB6-5447-A819-158F80E924BB}" destId="{7F95F8B8-0F36-D649-8D75-1E4B7D995212}" srcOrd="1" destOrd="0" presId="urn:microsoft.com/office/officeart/2005/8/layout/hierarchy2"/>
    <dgm:cxn modelId="{AEA37570-6A54-3A4A-94EE-5279A61E8421}" type="presParOf" srcId="{40B65869-3180-8F41-A114-4E9C2376370F}" destId="{B43A167A-68EE-2548-8763-70324071FC20}" srcOrd="2" destOrd="0" presId="urn:microsoft.com/office/officeart/2005/8/layout/hierarchy2"/>
    <dgm:cxn modelId="{BAE8E086-AD52-6248-9549-96439EE05B5B}" type="presParOf" srcId="{B43A167A-68EE-2548-8763-70324071FC20}" destId="{C2801D47-36C9-2143-B17A-85F6BEE13420}" srcOrd="0" destOrd="0" presId="urn:microsoft.com/office/officeart/2005/8/layout/hierarchy2"/>
    <dgm:cxn modelId="{00AE4FC2-6A2C-4644-9520-FE1170ACD1FA}" type="presParOf" srcId="{40B65869-3180-8F41-A114-4E9C2376370F}" destId="{4D1F73EB-E86F-FA44-A8A2-2F983A2AA9D3}" srcOrd="3" destOrd="0" presId="urn:microsoft.com/office/officeart/2005/8/layout/hierarchy2"/>
    <dgm:cxn modelId="{74073543-55A5-824C-92F4-3513DAD84985}" type="presParOf" srcId="{4D1F73EB-E86F-FA44-A8A2-2F983A2AA9D3}" destId="{256A826A-10A7-194A-8B32-34ADCA312C26}" srcOrd="0" destOrd="0" presId="urn:microsoft.com/office/officeart/2005/8/layout/hierarchy2"/>
    <dgm:cxn modelId="{2568C881-3A61-554F-8D73-8ED6316BA06C}" type="presParOf" srcId="{4D1F73EB-E86F-FA44-A8A2-2F983A2AA9D3}" destId="{8074BD4F-3601-A649-924A-917E7868EE2C}"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33A5A-D3AC-7D47-B44C-1B6D5238985E}">
      <dsp:nvSpPr>
        <dsp:cNvPr id="0" name=""/>
        <dsp:cNvSpPr/>
      </dsp:nvSpPr>
      <dsp:spPr>
        <a:xfrm>
          <a:off x="632814" y="2313202"/>
          <a:ext cx="1339225" cy="669612"/>
        </a:xfrm>
        <a:prstGeom prst="roundRect">
          <a:avLst>
            <a:gd name="adj" fmla="val 10000"/>
          </a:avLst>
        </a:prstGeom>
        <a:gradFill rotWithShape="0">
          <a:gsLst>
            <a:gs pos="0">
              <a:schemeClr val="accent2">
                <a:hueOff val="0"/>
                <a:satOff val="0"/>
                <a:lumOff val="0"/>
                <a:alphaOff val="0"/>
                <a:tint val="50000"/>
                <a:satMod val="300000"/>
              </a:schemeClr>
            </a:gs>
            <a:gs pos="35000">
              <a:schemeClr val="accent2">
                <a:hueOff val="0"/>
                <a:satOff val="0"/>
                <a:lumOff val="0"/>
                <a:alphaOff val="0"/>
                <a:tint val="37000"/>
                <a:satMod val="300000"/>
              </a:schemeClr>
            </a:gs>
            <a:gs pos="100000">
              <a:schemeClr val="accent2">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DataSet</a:t>
          </a:r>
          <a:endParaRPr lang="en-GB" sz="1900" kern="1200" dirty="0"/>
        </a:p>
      </dsp:txBody>
      <dsp:txXfrm>
        <a:off x="652426" y="2332814"/>
        <a:ext cx="1300001" cy="630388"/>
      </dsp:txXfrm>
    </dsp:sp>
    <dsp:sp modelId="{C4E45741-C5F3-4343-95F2-FC08806EE020}">
      <dsp:nvSpPr>
        <dsp:cNvPr id="0" name=""/>
        <dsp:cNvSpPr/>
      </dsp:nvSpPr>
      <dsp:spPr>
        <a:xfrm rot="17692822">
          <a:off x="1603257" y="2057152"/>
          <a:ext cx="1273254" cy="26630"/>
        </a:xfrm>
        <a:custGeom>
          <a:avLst/>
          <a:gdLst/>
          <a:ahLst/>
          <a:cxnLst/>
          <a:rect l="0" t="0" r="0" b="0"/>
          <a:pathLst>
            <a:path>
              <a:moveTo>
                <a:pt x="0" y="13315"/>
              </a:moveTo>
              <a:lnTo>
                <a:pt x="1273254" y="13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08053" y="2038636"/>
        <a:ext cx="63662" cy="63662"/>
      </dsp:txXfrm>
    </dsp:sp>
    <dsp:sp modelId="{B803262E-575B-BA4F-B0CD-787F4DCE602B}">
      <dsp:nvSpPr>
        <dsp:cNvPr id="0" name=""/>
        <dsp:cNvSpPr/>
      </dsp:nvSpPr>
      <dsp:spPr>
        <a:xfrm>
          <a:off x="2507729" y="1158120"/>
          <a:ext cx="1339225" cy="66961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Training Data</a:t>
          </a:r>
        </a:p>
      </dsp:txBody>
      <dsp:txXfrm>
        <a:off x="2527341" y="1177732"/>
        <a:ext cx="1300001" cy="630388"/>
      </dsp:txXfrm>
    </dsp:sp>
    <dsp:sp modelId="{E7DD519C-D2D7-C54D-93BC-8C65FCF4D5E0}">
      <dsp:nvSpPr>
        <dsp:cNvPr id="0" name=""/>
        <dsp:cNvSpPr/>
      </dsp:nvSpPr>
      <dsp:spPr>
        <a:xfrm rot="19457599">
          <a:off x="3784947" y="1287097"/>
          <a:ext cx="659704" cy="26630"/>
        </a:xfrm>
        <a:custGeom>
          <a:avLst/>
          <a:gdLst/>
          <a:ahLst/>
          <a:cxnLst/>
          <a:rect l="0" t="0" r="0" b="0"/>
          <a:pathLst>
            <a:path>
              <a:moveTo>
                <a:pt x="0" y="13315"/>
              </a:moveTo>
              <a:lnTo>
                <a:pt x="659704" y="1331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098307" y="1283920"/>
        <a:ext cx="32985" cy="32985"/>
      </dsp:txXfrm>
    </dsp:sp>
    <dsp:sp modelId="{7F1BDE2C-BD74-8F42-BD15-1BF78E35A86A}">
      <dsp:nvSpPr>
        <dsp:cNvPr id="0" name=""/>
        <dsp:cNvSpPr/>
      </dsp:nvSpPr>
      <dsp:spPr>
        <a:xfrm>
          <a:off x="4382645" y="773093"/>
          <a:ext cx="1339225" cy="6696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Tumor_Yes</a:t>
          </a:r>
          <a:endParaRPr lang="en-GB" sz="1900" kern="1200" dirty="0"/>
        </a:p>
      </dsp:txBody>
      <dsp:txXfrm>
        <a:off x="4402257" y="792705"/>
        <a:ext cx="1300001" cy="630388"/>
      </dsp:txXfrm>
    </dsp:sp>
    <dsp:sp modelId="{8CE211F5-57D1-984A-8C35-6602F8368B85}">
      <dsp:nvSpPr>
        <dsp:cNvPr id="0" name=""/>
        <dsp:cNvSpPr/>
      </dsp:nvSpPr>
      <dsp:spPr>
        <a:xfrm rot="18289469">
          <a:off x="5520687" y="709556"/>
          <a:ext cx="938055" cy="26630"/>
        </a:xfrm>
        <a:custGeom>
          <a:avLst/>
          <a:gdLst/>
          <a:ahLst/>
          <a:cxnLst/>
          <a:rect l="0" t="0" r="0" b="0"/>
          <a:pathLst>
            <a:path>
              <a:moveTo>
                <a:pt x="0" y="13315"/>
              </a:moveTo>
              <a:lnTo>
                <a:pt x="938055"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66264" y="699420"/>
        <a:ext cx="46902" cy="46902"/>
      </dsp:txXfrm>
    </dsp:sp>
    <dsp:sp modelId="{2E10E480-6688-704A-8404-C719D33A1D84}">
      <dsp:nvSpPr>
        <dsp:cNvPr id="0" name=""/>
        <dsp:cNvSpPr/>
      </dsp:nvSpPr>
      <dsp:spPr>
        <a:xfrm>
          <a:off x="6257560" y="3038"/>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glioma</a:t>
          </a:r>
        </a:p>
      </dsp:txBody>
      <dsp:txXfrm>
        <a:off x="6277172" y="22650"/>
        <a:ext cx="1300001" cy="630388"/>
      </dsp:txXfrm>
    </dsp:sp>
    <dsp:sp modelId="{5B000B83-E9D8-434A-AD98-7563B9AD930E}">
      <dsp:nvSpPr>
        <dsp:cNvPr id="0" name=""/>
        <dsp:cNvSpPr/>
      </dsp:nvSpPr>
      <dsp:spPr>
        <a:xfrm>
          <a:off x="5721870" y="1094584"/>
          <a:ext cx="535690" cy="26630"/>
        </a:xfrm>
        <a:custGeom>
          <a:avLst/>
          <a:gdLst/>
          <a:ahLst/>
          <a:cxnLst/>
          <a:rect l="0" t="0" r="0" b="0"/>
          <a:pathLst>
            <a:path>
              <a:moveTo>
                <a:pt x="0" y="13315"/>
              </a:moveTo>
              <a:lnTo>
                <a:pt x="535690"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76323" y="1094507"/>
        <a:ext cx="26784" cy="26784"/>
      </dsp:txXfrm>
    </dsp:sp>
    <dsp:sp modelId="{728C6906-2324-9A4D-A6DA-3B4D5092AB9B}">
      <dsp:nvSpPr>
        <dsp:cNvPr id="0" name=""/>
        <dsp:cNvSpPr/>
      </dsp:nvSpPr>
      <dsp:spPr>
        <a:xfrm>
          <a:off x="6257560" y="773093"/>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pituitary</a:t>
          </a:r>
        </a:p>
      </dsp:txBody>
      <dsp:txXfrm>
        <a:off x="6277172" y="792705"/>
        <a:ext cx="1300001" cy="630388"/>
      </dsp:txXfrm>
    </dsp:sp>
    <dsp:sp modelId="{7A5A987D-7D2C-4F49-BC8C-06C067502C25}">
      <dsp:nvSpPr>
        <dsp:cNvPr id="0" name=""/>
        <dsp:cNvSpPr/>
      </dsp:nvSpPr>
      <dsp:spPr>
        <a:xfrm rot="3310531">
          <a:off x="5520687" y="1479611"/>
          <a:ext cx="938055" cy="26630"/>
        </a:xfrm>
        <a:custGeom>
          <a:avLst/>
          <a:gdLst/>
          <a:ahLst/>
          <a:cxnLst/>
          <a:rect l="0" t="0" r="0" b="0"/>
          <a:pathLst>
            <a:path>
              <a:moveTo>
                <a:pt x="0" y="13315"/>
              </a:moveTo>
              <a:lnTo>
                <a:pt x="938055"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66264" y="1469475"/>
        <a:ext cx="46902" cy="46902"/>
      </dsp:txXfrm>
    </dsp:sp>
    <dsp:sp modelId="{ED399FFB-81C1-FE43-BC70-BDE754755AC2}">
      <dsp:nvSpPr>
        <dsp:cNvPr id="0" name=""/>
        <dsp:cNvSpPr/>
      </dsp:nvSpPr>
      <dsp:spPr>
        <a:xfrm>
          <a:off x="6257560" y="1543147"/>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meningioma</a:t>
          </a:r>
        </a:p>
      </dsp:txBody>
      <dsp:txXfrm>
        <a:off x="6277172" y="1562759"/>
        <a:ext cx="1300001" cy="630388"/>
      </dsp:txXfrm>
    </dsp:sp>
    <dsp:sp modelId="{F4C2AE97-4EC0-B84A-A71F-A3B72E1A1851}">
      <dsp:nvSpPr>
        <dsp:cNvPr id="0" name=""/>
        <dsp:cNvSpPr/>
      </dsp:nvSpPr>
      <dsp:spPr>
        <a:xfrm rot="2142401">
          <a:off x="3784947" y="1672125"/>
          <a:ext cx="659704" cy="26630"/>
        </a:xfrm>
        <a:custGeom>
          <a:avLst/>
          <a:gdLst/>
          <a:ahLst/>
          <a:cxnLst/>
          <a:rect l="0" t="0" r="0" b="0"/>
          <a:pathLst>
            <a:path>
              <a:moveTo>
                <a:pt x="0" y="13315"/>
              </a:moveTo>
              <a:lnTo>
                <a:pt x="659704" y="1331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098307" y="1668947"/>
        <a:ext cx="32985" cy="32985"/>
      </dsp:txXfrm>
    </dsp:sp>
    <dsp:sp modelId="{7F3F9A60-D3C8-D94E-8E9E-F0D204CA5041}">
      <dsp:nvSpPr>
        <dsp:cNvPr id="0" name=""/>
        <dsp:cNvSpPr/>
      </dsp:nvSpPr>
      <dsp:spPr>
        <a:xfrm>
          <a:off x="4382645" y="1543147"/>
          <a:ext cx="1339225" cy="6696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Tumor_No</a:t>
          </a:r>
          <a:endParaRPr lang="en-GB" sz="1900" kern="1200" dirty="0"/>
        </a:p>
      </dsp:txBody>
      <dsp:txXfrm>
        <a:off x="4402257" y="1562759"/>
        <a:ext cx="1300001" cy="630388"/>
      </dsp:txXfrm>
    </dsp:sp>
    <dsp:sp modelId="{F5568D75-02D6-7C4E-92DC-552796056016}">
      <dsp:nvSpPr>
        <dsp:cNvPr id="0" name=""/>
        <dsp:cNvSpPr/>
      </dsp:nvSpPr>
      <dsp:spPr>
        <a:xfrm rot="3907178">
          <a:off x="1603257" y="3212234"/>
          <a:ext cx="1273254" cy="26630"/>
        </a:xfrm>
        <a:custGeom>
          <a:avLst/>
          <a:gdLst/>
          <a:ahLst/>
          <a:cxnLst/>
          <a:rect l="0" t="0" r="0" b="0"/>
          <a:pathLst>
            <a:path>
              <a:moveTo>
                <a:pt x="0" y="13315"/>
              </a:moveTo>
              <a:lnTo>
                <a:pt x="1273254" y="1331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2208053" y="3193718"/>
        <a:ext cx="63662" cy="63662"/>
      </dsp:txXfrm>
    </dsp:sp>
    <dsp:sp modelId="{80F23E8B-FC69-7846-840B-CBB2AA64A3CC}">
      <dsp:nvSpPr>
        <dsp:cNvPr id="0" name=""/>
        <dsp:cNvSpPr/>
      </dsp:nvSpPr>
      <dsp:spPr>
        <a:xfrm>
          <a:off x="2507729" y="3468284"/>
          <a:ext cx="1339225" cy="669612"/>
        </a:xfrm>
        <a:prstGeom prst="roundRect">
          <a:avLst>
            <a:gd name="adj" fmla="val 10000"/>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Testing Data</a:t>
          </a:r>
        </a:p>
      </dsp:txBody>
      <dsp:txXfrm>
        <a:off x="2527341" y="3487896"/>
        <a:ext cx="1300001" cy="630388"/>
      </dsp:txXfrm>
    </dsp:sp>
    <dsp:sp modelId="{627817C9-A408-3849-85CE-C40944C87E62}">
      <dsp:nvSpPr>
        <dsp:cNvPr id="0" name=""/>
        <dsp:cNvSpPr/>
      </dsp:nvSpPr>
      <dsp:spPr>
        <a:xfrm rot="19457599">
          <a:off x="3784947" y="3597261"/>
          <a:ext cx="659704" cy="26630"/>
        </a:xfrm>
        <a:custGeom>
          <a:avLst/>
          <a:gdLst/>
          <a:ahLst/>
          <a:cxnLst/>
          <a:rect l="0" t="0" r="0" b="0"/>
          <a:pathLst>
            <a:path>
              <a:moveTo>
                <a:pt x="0" y="13315"/>
              </a:moveTo>
              <a:lnTo>
                <a:pt x="659704" y="1331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098307" y="3594084"/>
        <a:ext cx="32985" cy="32985"/>
      </dsp:txXfrm>
    </dsp:sp>
    <dsp:sp modelId="{BFD5B757-E130-8941-970B-17D4EF262305}">
      <dsp:nvSpPr>
        <dsp:cNvPr id="0" name=""/>
        <dsp:cNvSpPr/>
      </dsp:nvSpPr>
      <dsp:spPr>
        <a:xfrm>
          <a:off x="4382645" y="3083257"/>
          <a:ext cx="1339225" cy="6696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Tumor_Yes</a:t>
          </a:r>
          <a:endParaRPr lang="en-GB" sz="1900" kern="1200" dirty="0"/>
        </a:p>
      </dsp:txBody>
      <dsp:txXfrm>
        <a:off x="4402257" y="3102869"/>
        <a:ext cx="1300001" cy="630388"/>
      </dsp:txXfrm>
    </dsp:sp>
    <dsp:sp modelId="{59B40288-C44E-034B-978F-9870FDB65A79}">
      <dsp:nvSpPr>
        <dsp:cNvPr id="0" name=""/>
        <dsp:cNvSpPr/>
      </dsp:nvSpPr>
      <dsp:spPr>
        <a:xfrm rot="18289469">
          <a:off x="5520687" y="3019720"/>
          <a:ext cx="938055" cy="26630"/>
        </a:xfrm>
        <a:custGeom>
          <a:avLst/>
          <a:gdLst/>
          <a:ahLst/>
          <a:cxnLst/>
          <a:rect l="0" t="0" r="0" b="0"/>
          <a:pathLst>
            <a:path>
              <a:moveTo>
                <a:pt x="0" y="13315"/>
              </a:moveTo>
              <a:lnTo>
                <a:pt x="938055"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66264" y="3009584"/>
        <a:ext cx="46902" cy="46902"/>
      </dsp:txXfrm>
    </dsp:sp>
    <dsp:sp modelId="{AE5F0481-3AD9-1840-BA05-42930DF0D5C4}">
      <dsp:nvSpPr>
        <dsp:cNvPr id="0" name=""/>
        <dsp:cNvSpPr/>
      </dsp:nvSpPr>
      <dsp:spPr>
        <a:xfrm>
          <a:off x="6257560" y="2313202"/>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glioma</a:t>
          </a:r>
        </a:p>
      </dsp:txBody>
      <dsp:txXfrm>
        <a:off x="6277172" y="2332814"/>
        <a:ext cx="1300001" cy="630388"/>
      </dsp:txXfrm>
    </dsp:sp>
    <dsp:sp modelId="{6FD96D6E-180D-EA4D-ABD4-326F35C1D1B2}">
      <dsp:nvSpPr>
        <dsp:cNvPr id="0" name=""/>
        <dsp:cNvSpPr/>
      </dsp:nvSpPr>
      <dsp:spPr>
        <a:xfrm>
          <a:off x="5721870" y="3404747"/>
          <a:ext cx="535690" cy="26630"/>
        </a:xfrm>
        <a:custGeom>
          <a:avLst/>
          <a:gdLst/>
          <a:ahLst/>
          <a:cxnLst/>
          <a:rect l="0" t="0" r="0" b="0"/>
          <a:pathLst>
            <a:path>
              <a:moveTo>
                <a:pt x="0" y="13315"/>
              </a:moveTo>
              <a:lnTo>
                <a:pt x="535690"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76323" y="3404671"/>
        <a:ext cx="26784" cy="26784"/>
      </dsp:txXfrm>
    </dsp:sp>
    <dsp:sp modelId="{8D528EC9-686E-D74E-BA20-BBFC0AC956A9}">
      <dsp:nvSpPr>
        <dsp:cNvPr id="0" name=""/>
        <dsp:cNvSpPr/>
      </dsp:nvSpPr>
      <dsp:spPr>
        <a:xfrm>
          <a:off x="6257560" y="3083257"/>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a:t>pituitary</a:t>
          </a:r>
        </a:p>
      </dsp:txBody>
      <dsp:txXfrm>
        <a:off x="6277172" y="3102869"/>
        <a:ext cx="1300001" cy="630388"/>
      </dsp:txXfrm>
    </dsp:sp>
    <dsp:sp modelId="{95096DA4-9ED3-2C48-A0CA-1E4EFA046E7E}">
      <dsp:nvSpPr>
        <dsp:cNvPr id="0" name=""/>
        <dsp:cNvSpPr/>
      </dsp:nvSpPr>
      <dsp:spPr>
        <a:xfrm rot="3310531">
          <a:off x="5520687" y="3789775"/>
          <a:ext cx="938055" cy="26630"/>
        </a:xfrm>
        <a:custGeom>
          <a:avLst/>
          <a:gdLst/>
          <a:ahLst/>
          <a:cxnLst/>
          <a:rect l="0" t="0" r="0" b="0"/>
          <a:pathLst>
            <a:path>
              <a:moveTo>
                <a:pt x="0" y="13315"/>
              </a:moveTo>
              <a:lnTo>
                <a:pt x="938055" y="13315"/>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966264" y="3779639"/>
        <a:ext cx="46902" cy="46902"/>
      </dsp:txXfrm>
    </dsp:sp>
    <dsp:sp modelId="{4891EFBE-3896-4E48-B8E7-0BB9594A66EE}">
      <dsp:nvSpPr>
        <dsp:cNvPr id="0" name=""/>
        <dsp:cNvSpPr/>
      </dsp:nvSpPr>
      <dsp:spPr>
        <a:xfrm>
          <a:off x="6257560" y="3853311"/>
          <a:ext cx="1339225" cy="669612"/>
        </a:xfrm>
        <a:prstGeom prst="roundRect">
          <a:avLst>
            <a:gd name="adj" fmla="val 10000"/>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a:t>meningioma</a:t>
          </a:r>
        </a:p>
      </dsp:txBody>
      <dsp:txXfrm>
        <a:off x="6277172" y="3872923"/>
        <a:ext cx="1300001" cy="630388"/>
      </dsp:txXfrm>
    </dsp:sp>
    <dsp:sp modelId="{B43A167A-68EE-2548-8763-70324071FC20}">
      <dsp:nvSpPr>
        <dsp:cNvPr id="0" name=""/>
        <dsp:cNvSpPr/>
      </dsp:nvSpPr>
      <dsp:spPr>
        <a:xfrm rot="2142401">
          <a:off x="3784947" y="3982288"/>
          <a:ext cx="659704" cy="26630"/>
        </a:xfrm>
        <a:custGeom>
          <a:avLst/>
          <a:gdLst/>
          <a:ahLst/>
          <a:cxnLst/>
          <a:rect l="0" t="0" r="0" b="0"/>
          <a:pathLst>
            <a:path>
              <a:moveTo>
                <a:pt x="0" y="13315"/>
              </a:moveTo>
              <a:lnTo>
                <a:pt x="659704" y="1331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098307" y="3979111"/>
        <a:ext cx="32985" cy="32985"/>
      </dsp:txXfrm>
    </dsp:sp>
    <dsp:sp modelId="{256A826A-10A7-194A-8B32-34ADCA312C26}">
      <dsp:nvSpPr>
        <dsp:cNvPr id="0" name=""/>
        <dsp:cNvSpPr/>
      </dsp:nvSpPr>
      <dsp:spPr>
        <a:xfrm>
          <a:off x="4382645" y="3853311"/>
          <a:ext cx="1339225" cy="669612"/>
        </a:xfrm>
        <a:prstGeom prst="roundRect">
          <a:avLst>
            <a:gd name="adj" fmla="val 10000"/>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GB" sz="1900" kern="1200" dirty="0" err="1"/>
            <a:t>Tumor_No</a:t>
          </a:r>
          <a:endParaRPr lang="en-GB" sz="1900" kern="1200" dirty="0"/>
        </a:p>
      </dsp:txBody>
      <dsp:txXfrm>
        <a:off x="4402257" y="3872923"/>
        <a:ext cx="1300001" cy="63038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7CD8C2-ED11-4C5D-BFB1-2B23E3BBFC8B}" type="datetimeFigureOut">
              <a:rPr lang="en-IN" smtClean="0"/>
              <a:pPr/>
              <a:t>05/08/24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237F36-709B-4BED-A067-C7DB16BA189A}" type="slidenum">
              <a:rPr lang="en-IN" smtClean="0"/>
              <a:pPr/>
              <a:t>‹#›</a:t>
            </a:fld>
            <a:endParaRPr lang="en-IN" dirty="0"/>
          </a:p>
        </p:txBody>
      </p:sp>
    </p:spTree>
    <p:extLst>
      <p:ext uri="{BB962C8B-B14F-4D97-AF65-F5344CB8AC3E}">
        <p14:creationId xmlns:p14="http://schemas.microsoft.com/office/powerpoint/2010/main" val="504397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237F36-709B-4BED-A067-C7DB16BA189A}" type="slidenum">
              <a:rPr lang="en-IN" smtClean="0"/>
              <a:pPr/>
              <a:t>7</a:t>
            </a:fld>
            <a:endParaRPr lang="en-IN" dirty="0"/>
          </a:p>
        </p:txBody>
      </p:sp>
    </p:spTree>
    <p:extLst>
      <p:ext uri="{BB962C8B-B14F-4D97-AF65-F5344CB8AC3E}">
        <p14:creationId xmlns:p14="http://schemas.microsoft.com/office/powerpoint/2010/main" val="424559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1F149D-99AF-45BB-ABC3-58683FFD90C6}" type="datetime1">
              <a:rPr lang="en-US" smtClean="0"/>
              <a:t>8/5/24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501300-095F-4A13-8FEE-77BEF445D1D3}" type="datetime1">
              <a:rPr lang="en-US" smtClean="0"/>
              <a:t>8/5/24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0E4BD7-22C4-42BE-A446-DFA5AC31AEA6}" type="datetime1">
              <a:rPr lang="en-US" smtClean="0"/>
              <a:t>8/5/24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EA82287-1201-4AEC-93A1-298EA39A9375}" type="datetime1">
              <a:rPr lang="en-US" smtClean="0"/>
              <a:t>8/5/24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ADDF01-AF14-44B4-B231-5834625290C8}" type="datetime1">
              <a:rPr lang="en-US" smtClean="0"/>
              <a:t>8/5/24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81CB93-E85F-48F0-A873-D8A8B4487B68}" type="datetime1">
              <a:rPr lang="en-US" smtClean="0"/>
              <a:t>8/5/24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0AA1CF4-5C47-46C2-B16B-EC68C2886AF6}" type="datetime1">
              <a:rPr lang="en-US" smtClean="0"/>
              <a:t>8/5/24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B00B47-DE37-4D28-921D-26A3E50EE9B6}" type="datetime1">
              <a:rPr lang="en-US" smtClean="0"/>
              <a:t>8/5/24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C3920-9B00-4EBD-A49A-4A2B7EFBBA0A}" type="datetime1">
              <a:rPr lang="en-US" smtClean="0"/>
              <a:t>8/5/24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1127F4-3D3F-41A1-9CE5-E10FBCE341DD}" type="datetime1">
              <a:rPr lang="en-US" smtClean="0"/>
              <a:t>8/5/24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349F8B-CFB6-4CAF-AE12-F536ECF927D5}" type="datetime1">
              <a:rPr lang="en-US" smtClean="0"/>
              <a:t>8/5/24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6AC88-235D-4C54-8AF1-559125BB8EDA}" type="datetime1">
              <a:rPr lang="en-US" smtClean="0"/>
              <a:t>8/5/24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001.08844" TargetMode="External"/><Relationship Id="rId2" Type="http://schemas.openxmlformats.org/officeDocument/2006/relationships/hyperlink" Target="https://core.ac.uk/download/pdf/237193733.pdf"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66500150_Brain_Tumor_Detection_and_Classification_Using_Deep_Learning_and_Sine-Cosine_Fitness_Grey_Wolf_Optimization" TargetMode="External"/><Relationship Id="rId5" Type="http://schemas.openxmlformats.org/officeDocument/2006/relationships/hyperlink" Target="https://link.springer.com/article/10.1007/s40998-021-00426-9" TargetMode="External"/><Relationship Id="rId4" Type="http://schemas.openxmlformats.org/officeDocument/2006/relationships/hyperlink" Target="https://www.nature.com/articles/s41598-023-50505-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www.kaggle.com/datasets/sartajbhuvaji/brain-tumor-classification-mri/data"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981200"/>
            <a:ext cx="7772400" cy="1143000"/>
          </a:xfrm>
        </p:spPr>
        <p:txBody>
          <a:bodyPr>
            <a:noAutofit/>
          </a:bodyPr>
          <a:lstStyle/>
          <a:p>
            <a:r>
              <a:rPr lang="en-IN" sz="2000" b="1" dirty="0">
                <a:latin typeface="Times New Roman" pitchFamily="18" charset="0"/>
                <a:cs typeface="Times New Roman" pitchFamily="18" charset="0"/>
              </a:rPr>
              <a:t>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Presentation (Review-I)</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on</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Deep MRI: </a:t>
            </a:r>
            <a:r>
              <a:rPr lang="en-US" sz="2000" b="1" dirty="0">
                <a:latin typeface="Times New Roman" panose="02020603050405020304" pitchFamily="18" charset="0"/>
                <a:cs typeface="Times New Roman" panose="02020603050405020304" pitchFamily="18" charset="0"/>
              </a:rPr>
              <a:t>Classification and optimization of brain tumors through FMRI using Convolution neural network</a:t>
            </a: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r>
              <a:rPr lang="en-IN" sz="1800" b="1" dirty="0">
                <a:latin typeface="Times New Roman" pitchFamily="18" charset="0"/>
                <a:cs typeface="Times New Roman" pitchFamily="18" charset="0"/>
              </a:rPr>
              <a:t>By</a:t>
            </a:r>
            <a:br>
              <a:rPr lang="en-IN" sz="1800" b="1" dirty="0">
                <a:latin typeface="Times New Roman" pitchFamily="18" charset="0"/>
                <a:cs typeface="Times New Roman" pitchFamily="18" charset="0"/>
              </a:rPr>
            </a:br>
            <a:r>
              <a:rPr kumimoji="0" lang="en-IN" sz="1800" b="1" i="0" u="none" strike="noStrike" kern="1200" cap="none" spc="0" normalizeH="0" baseline="0" noProof="0" dirty="0">
                <a:ln>
                  <a:noFill/>
                </a:ln>
                <a:solidFill>
                  <a:prstClr val="black"/>
                </a:solidFill>
                <a:effectLst/>
                <a:uLnTx/>
                <a:uFillTx/>
                <a:latin typeface="Times New Roman" pitchFamily="18" charset="0"/>
                <a:ea typeface="+mj-ea"/>
                <a:cs typeface="Times New Roman" pitchFamily="18" charset="0"/>
              </a:rPr>
              <a:t>Jash Gandhi 70012100150</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Atharv Shimpi 70012100238</a:t>
            </a:r>
            <a:br>
              <a:rPr lang="en-IN" sz="1800" b="1" dirty="0">
                <a:latin typeface="Times New Roman" pitchFamily="18" charset="0"/>
                <a:cs typeface="Times New Roman" pitchFamily="18" charset="0"/>
              </a:rPr>
            </a:br>
            <a:r>
              <a:rPr lang="en-IN" sz="1800" b="1" dirty="0">
                <a:latin typeface="Times New Roman" pitchFamily="18" charset="0"/>
                <a:cs typeface="Times New Roman" pitchFamily="18" charset="0"/>
              </a:rPr>
              <a:t>Kunal Shimpi 70012100242</a:t>
            </a:r>
            <a:br>
              <a:rPr lang="en-IN" sz="1800" b="1" dirty="0">
                <a:latin typeface="Times New Roman" pitchFamily="18" charset="0"/>
                <a:cs typeface="Times New Roman" pitchFamily="18" charset="0"/>
              </a:rPr>
            </a:br>
            <a:br>
              <a:rPr lang="en-IN" sz="2000" b="1" dirty="0">
                <a:latin typeface="Times New Roman" pitchFamily="18" charset="0"/>
                <a:cs typeface="Times New Roman" pitchFamily="18" charset="0"/>
              </a:rPr>
            </a:b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Under the Guidance of</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Prof.</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 Pratiksha Meshram</a:t>
            </a:r>
            <a:br>
              <a:rPr lang="en-US" sz="1000" b="1" i="0" dirty="0">
                <a:solidFill>
                  <a:srgbClr val="000000"/>
                </a:solidFill>
                <a:effectLst/>
                <a:highlight>
                  <a:srgbClr val="FFFFFF"/>
                </a:highlight>
                <a:latin typeface="Open Sans" panose="020F0502020204030204" pitchFamily="34" charset="0"/>
              </a:rPr>
            </a:br>
            <a:br>
              <a:rPr lang="en-IN" sz="2000" b="1" dirty="0">
                <a:latin typeface="Times New Roman" pitchFamily="18" charset="0"/>
                <a:cs typeface="Times New Roman" pitchFamily="18" charset="0"/>
              </a:rPr>
            </a:br>
            <a:endParaRPr lang="en-IN" sz="2000" b="1" dirty="0">
              <a:latin typeface="Times New Roman" pitchFamily="18" charset="0"/>
              <a:cs typeface="Times New Roman" pitchFamily="18" charset="0"/>
            </a:endParaRPr>
          </a:p>
        </p:txBody>
      </p:sp>
      <p:pic>
        <p:nvPicPr>
          <p:cNvPr id="1027" name="Picture 3" descr="C:\Users\kunal\Pictures\nmims.png"/>
          <p:cNvPicPr>
            <a:picLocks noChangeAspect="1" noChangeArrowheads="1"/>
          </p:cNvPicPr>
          <p:nvPr/>
        </p:nvPicPr>
        <p:blipFill>
          <a:blip r:embed="rId2" cstate="print"/>
          <a:srcRect/>
          <a:stretch>
            <a:fillRect/>
          </a:stretch>
        </p:blipFill>
        <p:spPr bwMode="auto">
          <a:xfrm>
            <a:off x="4038600" y="4419600"/>
            <a:ext cx="1057275" cy="1209675"/>
          </a:xfrm>
          <a:prstGeom prst="rect">
            <a:avLst/>
          </a:prstGeom>
          <a:noFill/>
        </p:spPr>
      </p:pic>
      <p:sp>
        <p:nvSpPr>
          <p:cNvPr id="6" name="TextBox 5"/>
          <p:cNvSpPr txBox="1"/>
          <p:nvPr/>
        </p:nvSpPr>
        <p:spPr>
          <a:xfrm>
            <a:off x="1219200" y="5380672"/>
            <a:ext cx="6781800" cy="1200329"/>
          </a:xfrm>
          <a:prstGeom prst="rect">
            <a:avLst/>
          </a:prstGeom>
          <a:noFill/>
        </p:spPr>
        <p:txBody>
          <a:bodyPr wrap="square" rtlCol="0">
            <a:spAutoFit/>
          </a:bodyPr>
          <a:lstStyle/>
          <a:p>
            <a:pPr algn="ctr"/>
            <a:endParaRPr lang="en-IN" b="1" dirty="0">
              <a:latin typeface="Times New Roman" pitchFamily="18" charset="0"/>
              <a:cs typeface="Times New Roman" pitchFamily="18" charset="0"/>
            </a:endParaRPr>
          </a:p>
          <a:p>
            <a:pPr algn="ctr"/>
            <a:r>
              <a:rPr lang="en-IN" b="1" dirty="0">
                <a:latin typeface="Times New Roman" pitchFamily="18" charset="0"/>
                <a:cs typeface="Times New Roman" pitchFamily="18" charset="0"/>
              </a:rPr>
              <a:t>Information Technology Department</a:t>
            </a:r>
          </a:p>
          <a:p>
            <a:pPr algn="ctr"/>
            <a:r>
              <a:rPr lang="en-IN" b="1" dirty="0">
                <a:latin typeface="Times New Roman" pitchFamily="18" charset="0"/>
                <a:cs typeface="Times New Roman" pitchFamily="18" charset="0"/>
              </a:rPr>
              <a:t>MPSTME, Shirpur</a:t>
            </a:r>
          </a:p>
          <a:p>
            <a:pPr algn="ctr"/>
            <a:r>
              <a:rPr lang="en-IN" b="1" dirty="0">
                <a:latin typeface="Times New Roman" pitchFamily="18" charset="0"/>
                <a:cs typeface="Times New Roman" pitchFamily="18" charset="0"/>
              </a:rPr>
              <a:t>Academic Year: 2024-25</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a:t>
            </a:fld>
            <a:endParaRPr lang="en-US" dirty="0"/>
          </a:p>
        </p:txBody>
      </p:sp>
      <p:sp>
        <p:nvSpPr>
          <p:cNvPr id="3" name="Date Placeholder 2"/>
          <p:cNvSpPr>
            <a:spLocks noGrp="1"/>
          </p:cNvSpPr>
          <p:nvPr>
            <p:ph type="dt" sz="half" idx="10"/>
          </p:nvPr>
        </p:nvSpPr>
        <p:spPr/>
        <p:txBody>
          <a:bodyPr/>
          <a:lstStyle/>
          <a:p>
            <a:fld id="{FAB89397-B28C-465C-9FAC-28077D338C9C}" type="datetime1">
              <a:rPr lang="en-US" smtClean="0"/>
              <a:t>8/5/24</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130A1A-B3F4-4A56-BF37-9778211C049E}"/>
              </a:ext>
            </a:extLst>
          </p:cNvPr>
          <p:cNvSpPr>
            <a:spLocks noGrp="1"/>
          </p:cNvSpPr>
          <p:nvPr>
            <p:ph idx="1"/>
          </p:nvPr>
        </p:nvSpPr>
        <p:spPr>
          <a:xfrm>
            <a:off x="457200" y="533400"/>
            <a:ext cx="8229600" cy="6416675"/>
          </a:xfrm>
        </p:spPr>
        <p:txBody>
          <a:bodyPr>
            <a:noAutofit/>
          </a:bodyPr>
          <a:lstStyle/>
          <a:p>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Multi-Classification of Brain Tumor MRI Images Using Deep Convolutional Neural Network with Fully Optimized Framework</a:t>
            </a:r>
          </a:p>
          <a:p>
            <a:r>
              <a:rPr lang="en-US" sz="2000" b="1" dirty="0">
                <a:latin typeface="Times New Roman" panose="02020603050405020304" pitchFamily="18" charset="0"/>
                <a:cs typeface="Times New Roman" panose="02020603050405020304" pitchFamily="18" charset="0"/>
              </a:rPr>
              <a:t>Authors:</a:t>
            </a:r>
            <a:r>
              <a:rPr lang="en-US" sz="2000" dirty="0">
                <a:latin typeface="Times New Roman" panose="02020603050405020304" pitchFamily="18" charset="0"/>
                <a:cs typeface="Times New Roman" panose="02020603050405020304" pitchFamily="18" charset="0"/>
              </a:rPr>
              <a:t> Emrah Irmak</a:t>
            </a:r>
          </a:p>
          <a:p>
            <a:r>
              <a:rPr lang="en-US" sz="2000" b="1" dirty="0">
                <a:latin typeface="Times New Roman" panose="02020603050405020304" pitchFamily="18" charset="0"/>
                <a:cs typeface="Times New Roman" panose="02020603050405020304" pitchFamily="18" charset="0"/>
              </a:rPr>
              <a:t>CNN Architecture Used:</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Classification-1: 13-layered model including convolutional, ReLU, normalization, max pooling, fully connected, dropout, softmax, and classification layers.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Classification-2: 25-layered model with similar layers to classify five types of brain tumors.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Classification-3: 16-layered model to classify glioma tumors into three grades.</a:t>
            </a:r>
          </a:p>
          <a:p>
            <a:r>
              <a:rPr lang="en-US" sz="2000" b="1" dirty="0">
                <a:latin typeface="Times New Roman" panose="02020603050405020304" pitchFamily="18" charset="0"/>
                <a:cs typeface="Times New Roman" panose="02020603050405020304" pitchFamily="18" charset="0"/>
              </a:rPr>
              <a:t>Achieved Accuracy: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Classification-1: 99%</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Classification-2: 92%</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Classification-3: 98%</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C497DAC-8A34-9F31-124E-607CF084AE7F}"/>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02BC51A1-E9A6-CB96-B6F6-79B6FE862F18}"/>
              </a:ext>
            </a:extLst>
          </p:cNvPr>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86769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A6B7-96A5-1A6B-44EA-9D1D94BE9F7C}"/>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Research Gaps Identified</a:t>
            </a:r>
          </a:p>
        </p:txBody>
      </p:sp>
      <p:sp>
        <p:nvSpPr>
          <p:cNvPr id="3" name="Content Placeholder 2">
            <a:extLst>
              <a:ext uri="{FF2B5EF4-FFF2-40B4-BE49-F238E27FC236}">
                <a16:creationId xmlns:a16="http://schemas.microsoft.com/office/drawing/2014/main" id="{216C668A-C728-E0A8-9673-CB6349590D0D}"/>
              </a:ext>
            </a:extLst>
          </p:cNvPr>
          <p:cNvSpPr>
            <a:spLocks noGrp="1"/>
          </p:cNvSpPr>
          <p:nvPr>
            <p:ph idx="1"/>
          </p:nvPr>
        </p:nvSpPr>
        <p:spPr/>
        <p:txBody>
          <a:bodyPr>
            <a:normAutofit fontScale="55000" lnSpcReduction="20000"/>
          </a:bodyPr>
          <a:lstStyle/>
          <a:p>
            <a:pPr>
              <a:buFont typeface="Wingdings" pitchFamily="2" charset="2"/>
              <a:buChar char="Ø"/>
            </a:pPr>
            <a:r>
              <a:rPr lang="en-US" b="1" dirty="0">
                <a:latin typeface="Times New Roman" panose="02020603050405020304" pitchFamily="18" charset="0"/>
                <a:cs typeface="Times New Roman" panose="02020603050405020304" pitchFamily="18" charset="0"/>
              </a:rPr>
              <a:t>Loss of Information in Cropped Images: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Cropping may remove pixels around the lesion, reducing tumor type discrimination compared to uncropped images.</a:t>
            </a:r>
          </a:p>
          <a:p>
            <a:pPr>
              <a:buFont typeface="Wingdings" pitchFamily="2" charset="2"/>
              <a:buChar char="Ø"/>
            </a:pPr>
            <a:r>
              <a:rPr lang="en-US" b="1" dirty="0">
                <a:latin typeface="Times New Roman" panose="02020603050405020304" pitchFamily="18" charset="0"/>
                <a:cs typeface="Times New Roman" panose="02020603050405020304" pitchFamily="18" charset="0"/>
              </a:rPr>
              <a:t>Lower Performance with Segmented Images: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Segmented images perform worse due to the black binary mask surrounding the lesion, which the model mistakenly includes, lowering classification accuracy.</a:t>
            </a:r>
          </a:p>
          <a:p>
            <a:pPr>
              <a:buFont typeface="Wingdings" pitchFamily="2" charset="2"/>
              <a:buChar char="Ø"/>
            </a:pPr>
            <a:r>
              <a:rPr lang="en-US" b="1" dirty="0">
                <a:latin typeface="Times New Roman" panose="02020603050405020304" pitchFamily="18" charset="0"/>
                <a:cs typeface="Times New Roman" panose="02020603050405020304" pitchFamily="18" charset="0"/>
              </a:rPr>
              <a:t>Data Needs: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many labeled samples; limited data can reduce accuracy.</a:t>
            </a:r>
          </a:p>
          <a:p>
            <a:pPr>
              <a:buFont typeface="Wingdings" pitchFamily="2" charset="2"/>
              <a:buChar char="Ø"/>
            </a:pPr>
            <a:r>
              <a:rPr lang="en-US" b="1" dirty="0">
                <a:latin typeface="Times New Roman" panose="02020603050405020304" pitchFamily="18" charset="0"/>
                <a:cs typeface="Times New Roman" panose="02020603050405020304" pitchFamily="18" charset="0"/>
              </a:rPr>
              <a:t>Resource-Intensive: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Needs powerful GPUs and significant RAM, limiting use in resource-constrained settings.</a:t>
            </a:r>
          </a:p>
          <a:p>
            <a:pPr>
              <a:buFont typeface="Wingdings" pitchFamily="2" charset="2"/>
              <a:buChar char="Ø"/>
            </a:pPr>
            <a:r>
              <a:rPr lang="en-US" b="1" dirty="0">
                <a:latin typeface="Times New Roman" panose="02020603050405020304" pitchFamily="18" charset="0"/>
                <a:cs typeface="Times New Roman" panose="02020603050405020304" pitchFamily="18" charset="0"/>
              </a:rPr>
              <a:t>Overfitting Risk:</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Larger models (e.g., B5-B7) risk overfitting, requiring careful regularization and validation.</a:t>
            </a:r>
          </a:p>
          <a:p>
            <a:pPr>
              <a:buFont typeface="Wingdings" pitchFamily="2" charset="2"/>
              <a:buChar char="Ø"/>
            </a:pPr>
            <a:r>
              <a:rPr lang="en-US" b="1" dirty="0">
                <a:latin typeface="Times New Roman" panose="02020603050405020304" pitchFamily="18" charset="0"/>
                <a:cs typeface="Times New Roman" panose="02020603050405020304" pitchFamily="18" charset="0"/>
              </a:rPr>
              <a:t>Lack of Empirical Data:</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primarily analyzes transfer learning models without real-world testing, which may limit practical applicability.</a:t>
            </a: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A6FB68F-04BF-BD6A-69F6-2BE63B4A8608}"/>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32378F53-0B52-236F-8642-AFC88946E184}"/>
              </a:ext>
            </a:extLst>
          </p:cNvPr>
          <p:cNvSpPr>
            <a:spLocks noGrp="1"/>
          </p:cNvSpPr>
          <p:nvPr>
            <p:ph type="sldNum" sz="quarter" idx="12"/>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2303623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FE2A6-F942-91CA-5F89-74C680FE799B}"/>
              </a:ext>
            </a:extLst>
          </p:cNvPr>
          <p:cNvSpPr>
            <a:spLocks noGrp="1"/>
          </p:cNvSpPr>
          <p:nvPr>
            <p:ph idx="1"/>
          </p:nvPr>
        </p:nvSpPr>
        <p:spPr>
          <a:xfrm>
            <a:off x="457200" y="1295400"/>
            <a:ext cx="8229600" cy="4525963"/>
          </a:xfrm>
        </p:spPr>
        <p:txBody>
          <a:bodyPr>
            <a:normAutofit fontScale="55000" lnSpcReduction="20000"/>
          </a:bodyPr>
          <a:lstStyle/>
          <a:p>
            <a:pPr>
              <a:buFont typeface="Wingdings" pitchFamily="2" charset="2"/>
              <a:buChar char="Ø"/>
            </a:pPr>
            <a:r>
              <a:rPr lang="en-US" b="1" dirty="0">
                <a:latin typeface="Times New Roman" panose="02020603050405020304" pitchFamily="18" charset="0"/>
                <a:cs typeface="Times New Roman" panose="02020603050405020304" pitchFamily="18" charset="0"/>
              </a:rPr>
              <a:t>Dataset Constraints: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dataset's diversity and size may not fully represent clinical variability, affecting real-world performance.</a:t>
            </a:r>
          </a:p>
          <a:p>
            <a:pPr>
              <a:buFont typeface="Wingdings" pitchFamily="2" charset="2"/>
              <a:buChar char="Ø"/>
            </a:pPr>
            <a:r>
              <a:rPr lang="en-US" b="1" dirty="0">
                <a:latin typeface="Times New Roman" panose="02020603050405020304" pitchFamily="18" charset="0"/>
                <a:cs typeface="Times New Roman" panose="02020603050405020304" pitchFamily="18" charset="0"/>
              </a:rPr>
              <a:t>Model Complexity: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Combining multiple deep learning models increases complexity, posing implementation challenges and requiring significant computational resources.</a:t>
            </a:r>
          </a:p>
          <a:p>
            <a:pPr>
              <a:buFont typeface="Wingdings" pitchFamily="2" charset="2"/>
              <a:buChar char="Ø"/>
            </a:pPr>
            <a:r>
              <a:rPr lang="en-US" b="1" dirty="0">
                <a:latin typeface="Times New Roman" panose="02020603050405020304" pitchFamily="18" charset="0"/>
                <a:cs typeface="Times New Roman" panose="02020603050405020304" pitchFamily="18" charset="0"/>
              </a:rPr>
              <a:t>Need for Refinement: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Further research is needed to refine the models for improved accuracy and clinical use.</a:t>
            </a:r>
          </a:p>
          <a:p>
            <a:pPr>
              <a:buFont typeface="Wingdings" pitchFamily="2" charset="2"/>
              <a:buChar char="Ø"/>
            </a:pPr>
            <a:r>
              <a:rPr lang="en-US" b="1" dirty="0">
                <a:latin typeface="Times New Roman" panose="02020603050405020304" pitchFamily="18" charset="0"/>
                <a:cs typeface="Times New Roman" panose="02020603050405020304" pitchFamily="18" charset="0"/>
              </a:rPr>
              <a:t>Computational Complexity: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complexity and long processing times.</a:t>
            </a:r>
          </a:p>
          <a:p>
            <a:pPr>
              <a:buFont typeface="Wingdings" pitchFamily="2" charset="2"/>
              <a:buChar char="Ø"/>
            </a:pPr>
            <a:r>
              <a:rPr lang="en-US" b="1" dirty="0">
                <a:latin typeface="Times New Roman" panose="02020603050405020304" pitchFamily="18" charset="0"/>
                <a:cs typeface="Times New Roman" panose="02020603050405020304" pitchFamily="18" charset="0"/>
              </a:rPr>
              <a:t>Dataset Quality Dependency: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 relies on the quality and size of the dataset.</a:t>
            </a:r>
          </a:p>
          <a:p>
            <a:pPr>
              <a:buFont typeface="Wingdings" pitchFamily="2" charset="2"/>
              <a:buChar char="Ø"/>
            </a:pPr>
            <a:r>
              <a:rPr lang="en-US" b="1" dirty="0">
                <a:latin typeface="Times New Roman" panose="02020603050405020304" pitchFamily="18" charset="0"/>
                <a:cs typeface="Times New Roman" panose="02020603050405020304" pitchFamily="18" charset="0"/>
              </a:rPr>
              <a:t>Resource Intensity:</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significant computational resources, limiting accessibility in resource-constrained environments.</a:t>
            </a:r>
          </a:p>
        </p:txBody>
      </p:sp>
      <p:sp>
        <p:nvSpPr>
          <p:cNvPr id="4" name="Date Placeholder 3">
            <a:extLst>
              <a:ext uri="{FF2B5EF4-FFF2-40B4-BE49-F238E27FC236}">
                <a16:creationId xmlns:a16="http://schemas.microsoft.com/office/drawing/2014/main" id="{35F2243C-7933-7598-784B-0ECCB40E18D1}"/>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170B3137-9676-A6DB-DEA7-3B0CB80AA085}"/>
              </a:ext>
            </a:extLst>
          </p:cNvPr>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70040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698C-1CA0-FD5B-0D53-A4B2D0B15860}"/>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Proposed Solution </a:t>
            </a:r>
            <a:endParaRPr lang="en-US" dirty="0"/>
          </a:p>
        </p:txBody>
      </p:sp>
      <p:sp>
        <p:nvSpPr>
          <p:cNvPr id="3" name="Content Placeholder 2">
            <a:extLst>
              <a:ext uri="{FF2B5EF4-FFF2-40B4-BE49-F238E27FC236}">
                <a16:creationId xmlns:a16="http://schemas.microsoft.com/office/drawing/2014/main" id="{55BC8A41-46CB-DB48-7548-654D6A3CDB55}"/>
              </a:ext>
            </a:extLst>
          </p:cNvPr>
          <p:cNvSpPr>
            <a:spLocks noGrp="1"/>
          </p:cNvSpPr>
          <p:nvPr>
            <p:ph idx="1"/>
          </p:nvPr>
        </p:nvSpPr>
        <p:spPr/>
        <p:txBody>
          <a:bodyPr>
            <a:noAutofit/>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Developing an Advanced CNN Model: </a:t>
            </a:r>
            <a:r>
              <a:rPr lang="en-US" sz="1800" dirty="0">
                <a:latin typeface="Times New Roman" panose="02020603050405020304" pitchFamily="18" charset="0"/>
                <a:cs typeface="Times New Roman" panose="02020603050405020304" pitchFamily="18" charset="0"/>
              </a:rPr>
              <a:t>Design a novel architecture tailored for brain tumor classification.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 transfer learning and data augmentation to enhance performance.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Creating a Comprehensive MRI Dataset: </a:t>
            </a:r>
            <a:r>
              <a:rPr lang="en-US" sz="1800" dirty="0">
                <a:latin typeface="Times New Roman" panose="02020603050405020304" pitchFamily="18" charset="0"/>
                <a:cs typeface="Times New Roman" panose="02020603050405020304" pitchFamily="18" charset="0"/>
              </a:rPr>
              <a:t>Curate a large and diverse annotated MRI dataset.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Collaborate with medical institutions for high-quality data.</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Enhancing Model Interpretability: </a:t>
            </a:r>
            <a:r>
              <a:rPr lang="en-US" sz="1800" dirty="0">
                <a:latin typeface="Times New Roman" panose="02020603050405020304" pitchFamily="18" charset="0"/>
                <a:cs typeface="Times New Roman" panose="02020603050405020304" pitchFamily="18" charset="0"/>
              </a:rPr>
              <a:t>Implement Grad-CAM for visualizing CNN predictions.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 user-friendly interfaces for clinician interaction.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Optimizing for Real-Time Performance: </a:t>
            </a:r>
            <a:r>
              <a:rPr lang="en-US" sz="1800" dirty="0">
                <a:latin typeface="Times New Roman" panose="02020603050405020304" pitchFamily="18" charset="0"/>
                <a:cs typeface="Times New Roman" panose="02020603050405020304" pitchFamily="18" charset="0"/>
              </a:rPr>
              <a:t>Apply model compression and optimization (quantization, pruning).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Test and validate in real-world clinical environments.</a:t>
            </a:r>
          </a:p>
        </p:txBody>
      </p:sp>
      <p:sp>
        <p:nvSpPr>
          <p:cNvPr id="4" name="Date Placeholder 3">
            <a:extLst>
              <a:ext uri="{FF2B5EF4-FFF2-40B4-BE49-F238E27FC236}">
                <a16:creationId xmlns:a16="http://schemas.microsoft.com/office/drawing/2014/main" id="{EA3A5D74-F0F5-D409-D902-831904A32779}"/>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2A0E0343-1957-737C-09E2-1F961A36530A}"/>
              </a:ext>
            </a:extLst>
          </p:cNvPr>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185028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BDE2-9559-85A0-A165-02DDEF0CF9B4}"/>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Conclusion and Future Direction </a:t>
            </a:r>
          </a:p>
        </p:txBody>
      </p:sp>
      <p:sp>
        <p:nvSpPr>
          <p:cNvPr id="3" name="Content Placeholder 2">
            <a:extLst>
              <a:ext uri="{FF2B5EF4-FFF2-40B4-BE49-F238E27FC236}">
                <a16:creationId xmlns:a16="http://schemas.microsoft.com/office/drawing/2014/main" id="{94828292-31B1-DA5F-747A-8E320DB29544}"/>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robust and accurate system for brain tumor classification using CNNs would improve efficiency and diagnosis accuracy.</a:t>
            </a:r>
          </a:p>
          <a:p>
            <a:r>
              <a:rPr lang="en-US" sz="2000" dirty="0">
                <a:latin typeface="Times New Roman" panose="02020603050405020304" pitchFamily="18" charset="0"/>
                <a:cs typeface="Times New Roman" panose="02020603050405020304" pitchFamily="18" charset="0"/>
              </a:rPr>
              <a:t>The system will thus assist clinicians in making decisions regarding options for treatment and patient management.</a:t>
            </a:r>
          </a:p>
          <a:p>
            <a:r>
              <a:rPr lang="en-US" sz="2000" dirty="0">
                <a:latin typeface="Times New Roman" panose="02020603050405020304" pitchFamily="18" charset="0"/>
                <a:cs typeface="Times New Roman" panose="02020603050405020304" pitchFamily="18" charset="0"/>
              </a:rPr>
              <a:t>It will explore the use of generative adversarial networks as a data augmentation technique.</a:t>
            </a:r>
          </a:p>
          <a:p>
            <a:r>
              <a:rPr lang="en-US" sz="2000" dirty="0">
                <a:latin typeface="Times New Roman" panose="02020603050405020304" pitchFamily="18" charset="0"/>
                <a:cs typeface="Times New Roman" panose="02020603050405020304" pitchFamily="18" charset="0"/>
              </a:rPr>
              <a:t>Investigation of the integration of multimodal imaging data.</a:t>
            </a:r>
          </a:p>
          <a:p>
            <a:r>
              <a:rPr lang="en-US" sz="2000" dirty="0">
                <a:latin typeface="Times New Roman" panose="02020603050405020304" pitchFamily="18" charset="0"/>
                <a:cs typeface="Times New Roman" panose="02020603050405020304" pitchFamily="18" charset="0"/>
              </a:rPr>
              <a:t>Designing techniques that could improve the interpretability of CNN models.</a:t>
            </a:r>
          </a:p>
        </p:txBody>
      </p:sp>
      <p:sp>
        <p:nvSpPr>
          <p:cNvPr id="4" name="Date Placeholder 3">
            <a:extLst>
              <a:ext uri="{FF2B5EF4-FFF2-40B4-BE49-F238E27FC236}">
                <a16:creationId xmlns:a16="http://schemas.microsoft.com/office/drawing/2014/main" id="{FE94E776-60A0-4D9B-7914-8FAA91BD3C04}"/>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062FFB9C-9134-0303-05F9-67FEAF9F767A}"/>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1590728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BDA60-A816-E09C-0DD0-F4CC585ADD5D}"/>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References</a:t>
            </a:r>
            <a:endParaRPr lang="en-US" dirty="0"/>
          </a:p>
        </p:txBody>
      </p:sp>
      <p:sp>
        <p:nvSpPr>
          <p:cNvPr id="3" name="Content Placeholder 2">
            <a:extLst>
              <a:ext uri="{FF2B5EF4-FFF2-40B4-BE49-F238E27FC236}">
                <a16:creationId xmlns:a16="http://schemas.microsoft.com/office/drawing/2014/main" id="{DF076355-AE41-C27A-3550-6E0A7A4763B7}"/>
              </a:ext>
            </a:extLst>
          </p:cNvPr>
          <p:cNvSpPr>
            <a:spLocks noGrp="1"/>
          </p:cNvSpPr>
          <p:nvPr>
            <p:ph idx="1"/>
          </p:nvPr>
        </p:nvSpPr>
        <p:spPr>
          <a:xfrm>
            <a:off x="457200" y="1417638"/>
            <a:ext cx="8229600" cy="4525963"/>
          </a:xfrm>
        </p:spPr>
        <p:txBody>
          <a:bodyPr>
            <a:noAutofit/>
          </a:bodyPr>
          <a:lstStyle/>
          <a:p>
            <a:r>
              <a:rPr lang="en-US" sz="1400" b="1" dirty="0">
                <a:latin typeface="Times New Roman"/>
                <a:cs typeface="Times New Roman"/>
              </a:rPr>
              <a:t>Title: </a:t>
            </a:r>
            <a:r>
              <a:rPr lang="en-US" sz="1400" dirty="0">
                <a:latin typeface="Times New Roman"/>
                <a:ea typeface="+mn-lt"/>
                <a:cs typeface="+mn-lt"/>
              </a:rPr>
              <a:t>Segmentation Method for Pathological Brain Tumor and Accurate Detection using MRI</a:t>
            </a:r>
            <a:endParaRPr lang="en-US" sz="1400"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         Link: </a:t>
            </a:r>
            <a:r>
              <a:rPr lang="en-US" sz="1400" dirty="0">
                <a:latin typeface="Times New Roman" panose="02020603050405020304" pitchFamily="18" charset="0"/>
                <a:cs typeface="Times New Roman" panose="02020603050405020304" pitchFamily="18" charset="0"/>
                <a:hlinkClick r:id="rId2"/>
              </a:rPr>
              <a:t>https://core.ac.uk/download/pdf/237193733.pdf</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Brain Tumor Classification Using Deep Learning Technique - A Comparison between Cropped, Uncropped, and Segmented Lesion Images with Different Sizes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Link:</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3"/>
              </a:rPr>
              <a:t>https://arxiv.org/pdf/2001.08844</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Detection and Classification of Brain Tumor Using Hybrid Deep Learning Models</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Link:</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4"/>
              </a:rPr>
              <a:t>https://www.nature.com/articles/s41598-023-50505-6</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Multi-Classification of Brain Tumor MRI Images Using Deep Convolutional Neural Network with Fully Optimized Framework</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Link:</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5"/>
              </a:rPr>
              <a:t>https://link.springer.com/article/10.1007/s40998-021-00426-9</a:t>
            </a: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Title:</a:t>
            </a:r>
            <a:r>
              <a:rPr lang="en-US" sz="1400" dirty="0">
                <a:latin typeface="Times New Roman" panose="02020603050405020304" pitchFamily="18" charset="0"/>
                <a:cs typeface="Times New Roman" panose="02020603050405020304" pitchFamily="18" charset="0"/>
              </a:rPr>
              <a:t> Brain Tumor Detection and Classification Using Deep Learning and Sine-Cosine Fitness Grey Wolf Optimization</a:t>
            </a: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Link:</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6"/>
              </a:rPr>
              <a:t>https://www.researchgate.net/publication/366500150_Brain_Tumor_Detection_and_Classification_Using_Deep_Learning_and_Sine-Cosine_Fitness_Grey_Wolf_Optimization</a:t>
            </a:r>
            <a:endParaRPr lang="en-US" sz="1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6A00D4F-9F9D-4C40-DB08-B1AC1A5E8D6F}"/>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D6DEB099-2C9D-2AC2-71C4-7018ABC87585}"/>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79627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IN" b="1" dirty="0">
                <a:latin typeface="Times New Roman" pitchFamily="18" charset="0"/>
                <a:cs typeface="Times New Roman" pitchFamily="18" charset="0"/>
              </a:rPr>
              <a:t>Outline</a:t>
            </a:r>
          </a:p>
        </p:txBody>
      </p:sp>
      <p:sp>
        <p:nvSpPr>
          <p:cNvPr id="3" name="Content Placeholder 2"/>
          <p:cNvSpPr>
            <a:spLocks noGrp="1"/>
          </p:cNvSpPr>
          <p:nvPr>
            <p:ph idx="1"/>
          </p:nvPr>
        </p:nvSpPr>
        <p:spPr>
          <a:xfrm>
            <a:off x="533400" y="1295400"/>
            <a:ext cx="8229600" cy="4525963"/>
          </a:xfrm>
        </p:spPr>
        <p:txBody>
          <a:bodyPr>
            <a:noAutofit/>
          </a:bodyPr>
          <a:lstStyle/>
          <a:p>
            <a:r>
              <a:rPr lang="en-IN" sz="2200" dirty="0">
                <a:latin typeface="Times New Roman" pitchFamily="18" charset="0"/>
                <a:cs typeface="Times New Roman" pitchFamily="18" charset="0"/>
              </a:rPr>
              <a:t>Problem statement</a:t>
            </a:r>
          </a:p>
          <a:p>
            <a:r>
              <a:rPr lang="en-IN" sz="2200" dirty="0">
                <a:latin typeface="Times New Roman" pitchFamily="18" charset="0"/>
                <a:cs typeface="Times New Roman" pitchFamily="18" charset="0"/>
              </a:rPr>
              <a:t>Application and Scope</a:t>
            </a:r>
          </a:p>
          <a:p>
            <a:r>
              <a:rPr lang="en-IN" sz="2200" dirty="0">
                <a:latin typeface="Times New Roman" pitchFamily="18" charset="0"/>
                <a:cs typeface="Times New Roman" pitchFamily="18" charset="0"/>
              </a:rPr>
              <a:t>Detailed Literature Review</a:t>
            </a:r>
          </a:p>
          <a:p>
            <a:r>
              <a:rPr lang="en-IN" sz="2200" dirty="0">
                <a:latin typeface="Times New Roman" pitchFamily="18" charset="0"/>
                <a:cs typeface="Times New Roman" pitchFamily="18" charset="0"/>
              </a:rPr>
              <a:t>Research Gaps Identified</a:t>
            </a:r>
          </a:p>
          <a:p>
            <a:r>
              <a:rPr lang="en-IN" sz="2200" dirty="0">
                <a:latin typeface="Times New Roman" pitchFamily="18" charset="0"/>
                <a:cs typeface="Times New Roman" pitchFamily="18" charset="0"/>
              </a:rPr>
              <a:t>Proposed Solution </a:t>
            </a:r>
          </a:p>
          <a:p>
            <a:pPr marL="358775" lvl="1" indent="-358775">
              <a:buFont typeface="Arial" pitchFamily="34" charset="0"/>
              <a:buChar char="•"/>
            </a:pPr>
            <a:r>
              <a:rPr lang="en-IN" sz="2200" dirty="0">
                <a:latin typeface="Times New Roman" pitchFamily="18" charset="0"/>
                <a:cs typeface="Times New Roman" pitchFamily="18" charset="0"/>
              </a:rPr>
              <a:t>References</a:t>
            </a:r>
          </a:p>
          <a:p>
            <a:pPr marL="457200" lvl="1" indent="0">
              <a:buNone/>
            </a:pPr>
            <a:endParaRPr lang="en-IN" sz="2200" dirty="0">
              <a:latin typeface="Times New Roman" pitchFamily="18" charset="0"/>
              <a:cs typeface="Times New Roman" pitchFamily="18" charset="0"/>
            </a:endParaRPr>
          </a:p>
          <a:p>
            <a:pPr lvl="1">
              <a:buNone/>
            </a:pPr>
            <a:endParaRPr lang="en-IN"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dirty="0"/>
          </a:p>
        </p:txBody>
      </p:sp>
      <p:sp>
        <p:nvSpPr>
          <p:cNvPr id="5" name="Date Placeholder 4"/>
          <p:cNvSpPr>
            <a:spLocks noGrp="1"/>
          </p:cNvSpPr>
          <p:nvPr>
            <p:ph type="dt" sz="half" idx="10"/>
          </p:nvPr>
        </p:nvSpPr>
        <p:spPr/>
        <p:txBody>
          <a:bodyPr/>
          <a:lstStyle/>
          <a:p>
            <a:fld id="{DA0B1775-0CD4-4962-939B-352F2A9C3AF8}" type="datetime1">
              <a:rPr lang="en-US" smtClean="0"/>
              <a:t>8/5/24</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0C8A-D031-B2BD-E77D-C168EF6762CC}"/>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Problem statement</a:t>
            </a:r>
            <a:endParaRPr lang="en-US" dirty="0"/>
          </a:p>
        </p:txBody>
      </p:sp>
      <p:sp>
        <p:nvSpPr>
          <p:cNvPr id="3" name="Content Placeholder 2">
            <a:extLst>
              <a:ext uri="{FF2B5EF4-FFF2-40B4-BE49-F238E27FC236}">
                <a16:creationId xmlns:a16="http://schemas.microsoft.com/office/drawing/2014/main" id="{37BDB1EE-B277-8183-D9AE-4657DA013F68}"/>
              </a:ext>
            </a:extLst>
          </p:cNvPr>
          <p:cNvSpPr>
            <a:spLocks noGrp="1"/>
          </p:cNvSpPr>
          <p:nvPr>
            <p:ph idx="1"/>
          </p:nvPr>
        </p:nvSpPr>
        <p:spPr/>
        <p:txBody>
          <a:bodyPr>
            <a:noAutofit/>
          </a:bodyPr>
          <a:lstStyle/>
          <a:p>
            <a:r>
              <a:rPr lang="en-US" sz="2000" dirty="0">
                <a:latin typeface="Times New Roman" panose="02020603050405020304" pitchFamily="18" charset="0"/>
                <a:cs typeface="Times New Roman" panose="02020603050405020304" pitchFamily="18" charset="0"/>
              </a:rPr>
              <a:t>Manual analysis of brain tumors using FMRI is time-consuming, error-prone, and challenging in cases with complex morphologies, subtle tissue variations, or high precision requirements.</a:t>
            </a:r>
          </a:p>
          <a:p>
            <a:r>
              <a:rPr lang="en-US" sz="2000" dirty="0">
                <a:latin typeface="Times New Roman" panose="02020603050405020304" pitchFamily="18" charset="0"/>
                <a:cs typeface="Times New Roman" panose="02020603050405020304" pitchFamily="18" charset="0"/>
              </a:rPr>
              <a:t>Results may be inconsistent due to the lack of standardized protocols and subjective human interpretation.</a:t>
            </a:r>
          </a:p>
          <a:p>
            <a:r>
              <a:rPr lang="en-US" sz="2000" dirty="0">
                <a:latin typeface="Times New Roman" panose="02020603050405020304" pitchFamily="18" charset="0"/>
                <a:cs typeface="Times New Roman" panose="02020603050405020304" pitchFamily="18" charset="0"/>
              </a:rPr>
              <a:t>Accurate and timely diagnosis of brain tumors is crucial.</a:t>
            </a:r>
          </a:p>
          <a:p>
            <a:r>
              <a:rPr lang="en-US" sz="2000" dirty="0">
                <a:latin typeface="Times New Roman" panose="02020603050405020304" pitchFamily="18" charset="0"/>
                <a:cs typeface="Times New Roman" panose="02020603050405020304" pitchFamily="18" charset="0"/>
              </a:rPr>
              <a:t>Traditional methods are time-consuming, prone to errors, and lack consistency.</a:t>
            </a:r>
          </a:p>
          <a:p>
            <a:r>
              <a:rPr lang="en-US" sz="2000" dirty="0">
                <a:latin typeface="Times New Roman" panose="02020603050405020304" pitchFamily="18" charset="0"/>
                <a:cs typeface="Times New Roman" panose="02020603050405020304" pitchFamily="18" charset="0"/>
              </a:rPr>
              <a:t>The goal is to design an automated system for classifying and optimizing brain tumor treatment using CNNs and FMRI images.</a:t>
            </a:r>
          </a:p>
        </p:txBody>
      </p:sp>
      <p:sp>
        <p:nvSpPr>
          <p:cNvPr id="4" name="Date Placeholder 3">
            <a:extLst>
              <a:ext uri="{FF2B5EF4-FFF2-40B4-BE49-F238E27FC236}">
                <a16:creationId xmlns:a16="http://schemas.microsoft.com/office/drawing/2014/main" id="{12BDD2AB-2269-D628-F776-6BFB47A86595}"/>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E93DDB29-C012-5816-A9BE-E84C29153B50}"/>
              </a:ext>
            </a:extLst>
          </p:cNvPr>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631157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7392-9F00-F8AF-D3C9-ECA5EB5FB7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FMRI Dataset </a:t>
            </a:r>
          </a:p>
        </p:txBody>
      </p:sp>
      <p:graphicFrame>
        <p:nvGraphicFramePr>
          <p:cNvPr id="6" name="Content Placeholder 5">
            <a:extLst>
              <a:ext uri="{FF2B5EF4-FFF2-40B4-BE49-F238E27FC236}">
                <a16:creationId xmlns:a16="http://schemas.microsoft.com/office/drawing/2014/main" id="{E1D933C3-3F26-D1E8-4F24-3D729CE7BCB6}"/>
              </a:ext>
            </a:extLst>
          </p:cNvPr>
          <p:cNvGraphicFramePr>
            <a:graphicFrameLocks noGrp="1"/>
          </p:cNvGraphicFramePr>
          <p:nvPr>
            <p:ph idx="1"/>
          </p:nvPr>
        </p:nvGraphicFramePr>
        <p:xfrm>
          <a:off x="457200" y="1219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746F7DAC-20B9-4607-4A92-6E395A222E1E}"/>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061B92FC-6E08-7251-F52E-0055045A7CC7}"/>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extBox 7">
            <a:extLst>
              <a:ext uri="{FF2B5EF4-FFF2-40B4-BE49-F238E27FC236}">
                <a16:creationId xmlns:a16="http://schemas.microsoft.com/office/drawing/2014/main" id="{91B265A7-E4B0-46A0-086F-8C6D584E3C33}"/>
              </a:ext>
            </a:extLst>
          </p:cNvPr>
          <p:cNvSpPr txBox="1"/>
          <p:nvPr/>
        </p:nvSpPr>
        <p:spPr>
          <a:xfrm>
            <a:off x="1066800" y="6048573"/>
            <a:ext cx="7924800" cy="307777"/>
          </a:xfrm>
          <a:prstGeom prst="rect">
            <a:avLst/>
          </a:prstGeom>
          <a:noFill/>
        </p:spPr>
        <p:txBody>
          <a:bodyPr wrap="square">
            <a:spAutoFit/>
          </a:bodyPr>
          <a:lstStyle/>
          <a:p>
            <a:r>
              <a:rPr lang="en-US" sz="1400" dirty="0"/>
              <a:t>Link: </a:t>
            </a:r>
            <a:r>
              <a:rPr lang="en-US" sz="1400" dirty="0">
                <a:hlinkClick r:id="rId7"/>
              </a:rPr>
              <a:t>https://</a:t>
            </a:r>
            <a:r>
              <a:rPr lang="en-US" sz="1400" dirty="0" err="1">
                <a:hlinkClick r:id="rId7"/>
              </a:rPr>
              <a:t>www.kaggle.com</a:t>
            </a:r>
            <a:r>
              <a:rPr lang="en-US" sz="1400" dirty="0">
                <a:hlinkClick r:id="rId7"/>
              </a:rPr>
              <a:t>/datasets/</a:t>
            </a:r>
            <a:r>
              <a:rPr lang="en-US" sz="1400" dirty="0" err="1">
                <a:hlinkClick r:id="rId7"/>
              </a:rPr>
              <a:t>sartajbhuvaji</a:t>
            </a:r>
            <a:r>
              <a:rPr lang="en-US" sz="1400" dirty="0">
                <a:hlinkClick r:id="rId7"/>
              </a:rPr>
              <a:t>/brain-tumor-classification-</a:t>
            </a:r>
            <a:r>
              <a:rPr lang="en-US" sz="1400" dirty="0" err="1">
                <a:hlinkClick r:id="rId7"/>
              </a:rPr>
              <a:t>mri</a:t>
            </a:r>
            <a:r>
              <a:rPr lang="en-US" sz="1400" dirty="0">
                <a:hlinkClick r:id="rId7"/>
              </a:rPr>
              <a:t>/data</a:t>
            </a:r>
            <a:endParaRPr lang="en-US" sz="1400" dirty="0"/>
          </a:p>
        </p:txBody>
      </p:sp>
    </p:spTree>
    <p:extLst>
      <p:ext uri="{BB962C8B-B14F-4D97-AF65-F5344CB8AC3E}">
        <p14:creationId xmlns:p14="http://schemas.microsoft.com/office/powerpoint/2010/main" val="46118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EA995-95A1-9388-DFC3-748FABAC3576}"/>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Applications</a:t>
            </a:r>
            <a:endParaRPr lang="en-US" dirty="0"/>
          </a:p>
        </p:txBody>
      </p:sp>
      <p:sp>
        <p:nvSpPr>
          <p:cNvPr id="3" name="Content Placeholder 2">
            <a:extLst>
              <a:ext uri="{FF2B5EF4-FFF2-40B4-BE49-F238E27FC236}">
                <a16:creationId xmlns:a16="http://schemas.microsoft.com/office/drawing/2014/main" id="{27161397-83FD-400F-56CF-1D2A50530176}"/>
              </a:ext>
            </a:extLst>
          </p:cNvPr>
          <p:cNvSpPr>
            <a:spLocks noGrp="1"/>
          </p:cNvSpPr>
          <p:nvPr>
            <p:ph idx="1"/>
          </p:nvPr>
        </p:nvSpPr>
        <p:spPr>
          <a:xfrm>
            <a:off x="457200" y="1430776"/>
            <a:ext cx="8229600" cy="4925574"/>
          </a:xfrm>
        </p:spPr>
        <p:txBody>
          <a:bodyPr>
            <a:noAutofit/>
          </a:bodyPr>
          <a:lstStyle/>
          <a:p>
            <a:r>
              <a:rPr lang="en-US" sz="1600" dirty="0">
                <a:latin typeface="Times New Roman" panose="02020603050405020304" pitchFamily="18" charset="0"/>
                <a:cs typeface="Times New Roman" panose="02020603050405020304" pitchFamily="18" charset="0"/>
              </a:rPr>
              <a:t>This paper is devoted to the development of an automated brain tumor classification system based on Convolutional Neural Networks for application in clinical conditions. The developed system will learn complex patterns and features of the different types of tumors through a large dataset of annotated MRI scans with corresponding tumor labels.</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b="1" dirty="0">
                <a:latin typeface="Times New Roman" panose="02020603050405020304" pitchFamily="18" charset="0"/>
                <a:cs typeface="Times New Roman" panose="02020603050405020304" pitchFamily="18" charset="0"/>
              </a:rPr>
              <a:t>Medical Diagnosis: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Assist radiologists in accurately identifying and classifying brain tumors.</a:t>
            </a:r>
          </a:p>
          <a:p>
            <a:r>
              <a:rPr lang="en-US" sz="1600" dirty="0">
                <a:latin typeface="Times New Roman" panose="02020603050405020304" pitchFamily="18" charset="0"/>
                <a:cs typeface="Times New Roman" panose="02020603050405020304" pitchFamily="18" charset="0"/>
              </a:rPr>
              <a:t>Enhance diagnostic accuracy by providing precise classification of tumor types (e.g., glioma, meningioma, pituitary tumors).</a:t>
            </a:r>
          </a:p>
          <a:p>
            <a:r>
              <a:rPr lang="en-US" sz="1600" dirty="0">
                <a:latin typeface="Times New Roman" panose="02020603050405020304" pitchFamily="18" charset="0"/>
                <a:cs typeface="Times New Roman" panose="02020603050405020304" pitchFamily="18" charset="0"/>
              </a:rPr>
              <a:t>Reduce diagnostic time through automation for faster results.</a:t>
            </a:r>
          </a:p>
          <a:p>
            <a:pPr marL="0" indent="0">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600" b="1" dirty="0">
                <a:latin typeface="Times New Roman" panose="02020603050405020304" pitchFamily="18" charset="0"/>
                <a:cs typeface="Times New Roman" panose="02020603050405020304" pitchFamily="18" charset="0"/>
              </a:rPr>
              <a:t>Treatment Planning:</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Provide detailed tumor characteristics to aid in the development of personalized treatment plans.</a:t>
            </a:r>
          </a:p>
          <a:p>
            <a:r>
              <a:rPr lang="en-US" sz="1600" dirty="0">
                <a:latin typeface="Times New Roman" panose="02020603050405020304" pitchFamily="18" charset="0"/>
                <a:cs typeface="Times New Roman" panose="02020603050405020304" pitchFamily="18" charset="0"/>
              </a:rPr>
              <a:t>Optimize treatment by offering quantitative information about tumor characteristics to select the optimal treatment modality and dose.</a:t>
            </a:r>
          </a:p>
          <a:p>
            <a:r>
              <a:rPr lang="en-US" sz="1600" dirty="0">
                <a:latin typeface="Times New Roman" panose="02020603050405020304" pitchFamily="18" charset="0"/>
                <a:cs typeface="Times New Roman" panose="02020603050405020304" pitchFamily="18" charset="0"/>
              </a:rPr>
              <a:t>Improve patient outcomes by enabling early detection and treatment planning, potentially improving survival rates.</a:t>
            </a:r>
          </a:p>
          <a:p>
            <a:endParaRPr lang="en-US" sz="1600" dirty="0">
              <a:latin typeface="Times New Roman" panose="02020603050405020304" pitchFamily="18" charset="0"/>
              <a:cs typeface="Times New Roman" panose="02020603050405020304" pitchFamily="18" charset="0"/>
            </a:endParaRPr>
          </a:p>
          <a:p>
            <a:pPr marL="0" indent="0">
              <a:buNone/>
            </a:pPr>
            <a:endParaRPr lang="en-US" sz="1600" dirty="0"/>
          </a:p>
        </p:txBody>
      </p:sp>
      <p:sp>
        <p:nvSpPr>
          <p:cNvPr id="4" name="Date Placeholder 3">
            <a:extLst>
              <a:ext uri="{FF2B5EF4-FFF2-40B4-BE49-F238E27FC236}">
                <a16:creationId xmlns:a16="http://schemas.microsoft.com/office/drawing/2014/main" id="{9159BEF3-7D98-9E73-B855-0B570DCB959E}"/>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0C2B83BC-F74B-8C3B-09FE-377E77C87C51}"/>
              </a:ext>
            </a:extLst>
          </p:cNvPr>
          <p:cNvSpPr>
            <a:spLocks noGrp="1"/>
          </p:cNvSpPr>
          <p:nvPr>
            <p:ph type="sldNum" sz="quarter" idx="12"/>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3405226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7805DB-6E78-86BE-E828-9342E61FF6E2}"/>
              </a:ext>
            </a:extLst>
          </p:cNvPr>
          <p:cNvSpPr>
            <a:spLocks noGrp="1"/>
          </p:cNvSpPr>
          <p:nvPr>
            <p:ph idx="1"/>
          </p:nvPr>
        </p:nvSpPr>
        <p:spPr>
          <a:xfrm>
            <a:off x="457200" y="1417638"/>
            <a:ext cx="8229600" cy="5006182"/>
          </a:xfrm>
        </p:spPr>
        <p:txBody>
          <a:bodyPr>
            <a:normAutofit fontScale="92500" lnSpcReduction="20000"/>
          </a:bodyPr>
          <a:lstStyle/>
          <a:p>
            <a:pPr>
              <a:buFont typeface="Wingdings" pitchFamily="2" charset="2"/>
              <a:buChar char="Ø"/>
            </a:pPr>
            <a:r>
              <a:rPr lang="en-US" sz="1800" b="1" dirty="0">
                <a:latin typeface="Times New Roman" panose="02020603050405020304" pitchFamily="18" charset="0"/>
                <a:cs typeface="Times New Roman" panose="02020603050405020304" pitchFamily="18" charset="0"/>
              </a:rPr>
              <a:t>Research:</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Enhance the understanding of tumor growth patterns and their classification.</a:t>
            </a:r>
          </a:p>
          <a:p>
            <a:r>
              <a:rPr lang="en-US" sz="1800" dirty="0">
                <a:latin typeface="Times New Roman" panose="02020603050405020304" pitchFamily="18" charset="0"/>
                <a:cs typeface="Times New Roman" panose="02020603050405020304" pitchFamily="18" charset="0"/>
              </a:rPr>
              <a:t>Facilitate prognosis prediction by analyzing tumor features to help predict patient survival and response to treatment.</a:t>
            </a:r>
          </a:p>
          <a:p>
            <a:pPr marL="0" indent="0">
              <a:buNone/>
            </a:pPr>
            <a:endParaRPr lang="en-US" sz="1800" b="1"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dirty="0">
                <a:latin typeface="Times New Roman" panose="02020603050405020304" pitchFamily="18" charset="0"/>
                <a:cs typeface="Times New Roman" panose="02020603050405020304" pitchFamily="18" charset="0"/>
              </a:rPr>
              <a:t>Educational Tools: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 medical students and professionals using automated systems to interpret FMRI scans.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dirty="0">
                <a:latin typeface="Times New Roman" panose="02020603050405020304" pitchFamily="18" charset="0"/>
                <a:cs typeface="Times New Roman" panose="02020603050405020304" pitchFamily="18" charset="0"/>
              </a:rPr>
              <a:t>Early Detection and Diagnosis: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Facilitate early intervention and improve treatment outcomes through accurate classification of brain tumors into different types (e.g., glioma, meningioma, pituitary tumor).</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dirty="0">
                <a:latin typeface="Times New Roman" panose="02020603050405020304" pitchFamily="18" charset="0"/>
                <a:cs typeface="Times New Roman" panose="02020603050405020304" pitchFamily="18" charset="0"/>
              </a:rPr>
              <a:t>Tumor Segmentation:</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Precisely delineate tumor boundaries to aid in surgical planning and radiation therapy.</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Char char="Ø"/>
            </a:pPr>
            <a:r>
              <a:rPr lang="en-US" sz="1800" b="1" dirty="0">
                <a:latin typeface="Times New Roman" panose="02020603050405020304" pitchFamily="18" charset="0"/>
                <a:cs typeface="Times New Roman" panose="02020603050405020304" pitchFamily="18" charset="0"/>
              </a:rPr>
              <a:t>Support Radiologists: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Serve as a decision-support tool to assist radiologists in making informed decisions.</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00FC0F7-AFDE-E84A-6873-9B592C0AEBBB}"/>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C953ABF5-2EB5-7981-D2AD-9BF9423331BF}"/>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
        <p:nvSpPr>
          <p:cNvPr id="2" name="Title 1">
            <a:extLst>
              <a:ext uri="{FF2B5EF4-FFF2-40B4-BE49-F238E27FC236}">
                <a16:creationId xmlns:a16="http://schemas.microsoft.com/office/drawing/2014/main" id="{88789EEE-83FB-4234-3CD2-3400418828B8}"/>
              </a:ext>
            </a:extLst>
          </p:cNvPr>
          <p:cNvSpPr>
            <a:spLocks noGrp="1"/>
          </p:cNvSpPr>
          <p:nvPr>
            <p:ph type="title"/>
          </p:nvPr>
        </p:nvSpPr>
        <p:spPr>
          <a:xfrm>
            <a:off x="457200" y="274638"/>
            <a:ext cx="8229600" cy="1143000"/>
          </a:xfrm>
        </p:spPr>
        <p:txBody>
          <a:bodyPr>
            <a:normAutofit/>
          </a:bodyPr>
          <a:lstStyle/>
          <a:p>
            <a:r>
              <a:rPr lang="en-IN" sz="4400" dirty="0">
                <a:latin typeface="Times New Roman" pitchFamily="18" charset="0"/>
                <a:cs typeface="Times New Roman" pitchFamily="18" charset="0"/>
              </a:rPr>
              <a:t> Scopes</a:t>
            </a:r>
            <a:endParaRPr lang="en-US" dirty="0"/>
          </a:p>
        </p:txBody>
      </p:sp>
    </p:spTree>
    <p:extLst>
      <p:ext uri="{BB962C8B-B14F-4D97-AF65-F5344CB8AC3E}">
        <p14:creationId xmlns:p14="http://schemas.microsoft.com/office/powerpoint/2010/main" val="1786051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49159C-A20B-C6EC-0DD4-3A1199191D3D}"/>
              </a:ext>
            </a:extLst>
          </p:cNvPr>
          <p:cNvSpPr>
            <a:spLocks noGrp="1"/>
          </p:cNvSpPr>
          <p:nvPr>
            <p:ph idx="1"/>
          </p:nvPr>
        </p:nvSpPr>
        <p:spPr>
          <a:xfrm>
            <a:off x="457200" y="1715654"/>
            <a:ext cx="8518236" cy="4525963"/>
          </a:xfrm>
        </p:spPr>
        <p:txBody>
          <a:bodyPr vert="horz" lIns="91440" tIns="45720" rIns="91440" bIns="45720" rtlCol="0" anchor="t">
            <a:normAutofit/>
          </a:bodyPr>
          <a:lstStyle/>
          <a:p>
            <a:pPr>
              <a:lnSpc>
                <a:spcPct val="150000"/>
              </a:lnSpc>
            </a:pPr>
            <a:r>
              <a:rPr lang="en-US" sz="2000" b="1" dirty="0">
                <a:latin typeface="Times New Roman"/>
                <a:cs typeface="Times New Roman"/>
              </a:rPr>
              <a:t>Title: </a:t>
            </a:r>
            <a:r>
              <a:rPr lang="en-US" sz="2000" b="1" dirty="0">
                <a:latin typeface="Times New Roman"/>
                <a:ea typeface="+mn-lt"/>
                <a:cs typeface="+mn-lt"/>
              </a:rPr>
              <a:t>Segmentation Method for Pathological Brain Tumor and Accurate Detection using MRI</a:t>
            </a:r>
            <a:endParaRPr lang="en-US" sz="2000" b="1" dirty="0">
              <a:latin typeface="Times New Roman"/>
              <a:cs typeface="Calibri"/>
            </a:endParaRPr>
          </a:p>
          <a:p>
            <a:pPr>
              <a:lnSpc>
                <a:spcPct val="150000"/>
              </a:lnSpc>
            </a:pPr>
            <a:r>
              <a:rPr lang="en-US" sz="2000" b="1" dirty="0">
                <a:latin typeface="Times New Roman"/>
                <a:cs typeface="Times New Roman"/>
              </a:rPr>
              <a:t>Authors:</a:t>
            </a:r>
            <a:r>
              <a:rPr lang="en-US" sz="2000" dirty="0">
                <a:latin typeface="Times New Roman"/>
                <a:cs typeface="Times New Roman"/>
              </a:rPr>
              <a:t> </a:t>
            </a:r>
            <a:r>
              <a:rPr lang="en-US" sz="2000" dirty="0">
                <a:latin typeface="Times New Roman"/>
                <a:ea typeface="+mn-lt"/>
                <a:cs typeface="+mn-lt"/>
              </a:rPr>
              <a:t>Khurram Ejaz </a:t>
            </a:r>
          </a:p>
          <a:p>
            <a:pPr>
              <a:lnSpc>
                <a:spcPct val="150000"/>
              </a:lnSpc>
            </a:pPr>
            <a:r>
              <a:rPr lang="en-US" sz="2000" b="1" dirty="0">
                <a:latin typeface="Times New Roman"/>
                <a:cs typeface="Times New Roman"/>
              </a:rPr>
              <a:t>CNN Architecture Used:</a:t>
            </a:r>
            <a:r>
              <a:rPr lang="en-US" sz="2000" b="1" dirty="0">
                <a:latin typeface="Times New Roman"/>
                <a:ea typeface="+mn-lt"/>
                <a:cs typeface="Times New Roman"/>
              </a:rPr>
              <a:t> </a:t>
            </a:r>
            <a:r>
              <a:rPr lang="en-US" sz="2000" dirty="0">
                <a:latin typeface="Times New Roman"/>
                <a:ea typeface="+mn-lt"/>
                <a:cs typeface="+mn-lt"/>
              </a:rPr>
              <a:t>Hybrid Fuzzy K-Mean Self Organization Mapping (FKM-SOM) </a:t>
            </a:r>
            <a:endParaRPr lang="en-US" sz="2000" dirty="0">
              <a:latin typeface="Times New Roman"/>
              <a:cs typeface="Times New Roman"/>
            </a:endParaRPr>
          </a:p>
          <a:p>
            <a:pPr>
              <a:lnSpc>
                <a:spcPct val="150000"/>
              </a:lnSpc>
            </a:pPr>
            <a:r>
              <a:rPr lang="en-US" sz="2000" b="1" dirty="0">
                <a:latin typeface="Times New Roman"/>
                <a:cs typeface="Times New Roman"/>
              </a:rPr>
              <a:t>Achieved Accuracy:</a:t>
            </a:r>
            <a:r>
              <a:rPr lang="en-US" sz="2000" dirty="0">
                <a:latin typeface="Times New Roman"/>
                <a:cs typeface="Times New Roman"/>
              </a:rPr>
              <a:t> </a:t>
            </a:r>
            <a:r>
              <a:rPr lang="en-US" sz="2000" dirty="0">
                <a:latin typeface="Times New Roman"/>
                <a:ea typeface="+mn-lt"/>
                <a:cs typeface="+mn-lt"/>
              </a:rPr>
              <a:t>Approximately 66.6%</a:t>
            </a:r>
          </a:p>
          <a:p>
            <a:pPr marL="0" indent="0">
              <a:lnSpc>
                <a:spcPct val="150000"/>
              </a:lnSpc>
              <a:buNone/>
            </a:pPr>
            <a:endParaRPr lang="en-US" sz="2000" dirty="0">
              <a:cs typeface="Calibri"/>
            </a:endParaRPr>
          </a:p>
        </p:txBody>
      </p:sp>
      <p:sp>
        <p:nvSpPr>
          <p:cNvPr id="4" name="Date Placeholder 3">
            <a:extLst>
              <a:ext uri="{FF2B5EF4-FFF2-40B4-BE49-F238E27FC236}">
                <a16:creationId xmlns:a16="http://schemas.microsoft.com/office/drawing/2014/main" id="{1D53126C-9847-6C78-411E-6585CA2D3B64}"/>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E81051FA-FE5E-AB2A-1491-AC9A7F99170E}"/>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
        <p:nvSpPr>
          <p:cNvPr id="2" name="TextBox 1">
            <a:extLst>
              <a:ext uri="{FF2B5EF4-FFF2-40B4-BE49-F238E27FC236}">
                <a16:creationId xmlns:a16="http://schemas.microsoft.com/office/drawing/2014/main" id="{73D09385-A565-EA04-C491-CC082D344CA3}"/>
              </a:ext>
            </a:extLst>
          </p:cNvPr>
          <p:cNvSpPr txBox="1"/>
          <p:nvPr/>
        </p:nvSpPr>
        <p:spPr>
          <a:xfrm>
            <a:off x="1000991" y="481446"/>
            <a:ext cx="714201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4400" dirty="0">
                <a:latin typeface="Times New Roman"/>
              </a:rPr>
              <a:t>Detailed Literature Review</a:t>
            </a:r>
            <a:r>
              <a:rPr lang="en-US" sz="4400" dirty="0">
                <a:latin typeface="Times New Roman"/>
                <a:cs typeface="Times New Roman"/>
              </a:rPr>
              <a:t>​</a:t>
            </a:r>
            <a:endParaRPr lang="en-US" dirty="0"/>
          </a:p>
        </p:txBody>
      </p:sp>
    </p:spTree>
    <p:extLst>
      <p:ext uri="{BB962C8B-B14F-4D97-AF65-F5344CB8AC3E}">
        <p14:creationId xmlns:p14="http://schemas.microsoft.com/office/powerpoint/2010/main" val="3430557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548660-7FA3-4583-0EA9-42C17320EB9B}"/>
              </a:ext>
            </a:extLst>
          </p:cNvPr>
          <p:cNvSpPr>
            <a:spLocks noGrp="1"/>
          </p:cNvSpPr>
          <p:nvPr>
            <p:ph idx="1"/>
          </p:nvPr>
        </p:nvSpPr>
        <p:spPr>
          <a:xfrm>
            <a:off x="447554" y="1166018"/>
            <a:ext cx="8229600" cy="4525963"/>
          </a:xfrm>
        </p:spPr>
        <p:txBody>
          <a:bodyPr>
            <a:normAutofit/>
          </a:bodyPr>
          <a:lstStyle/>
          <a:p>
            <a:pPr algn="l" rtl="0" fontAlgn="base"/>
            <a:r>
              <a:rPr lang="en-US" sz="2000" b="1" i="0" dirty="0">
                <a:solidFill>
                  <a:srgbClr val="000000"/>
                </a:solidFill>
                <a:effectLst/>
                <a:highlight>
                  <a:srgbClr val="FFFFFF"/>
                </a:highlight>
                <a:latin typeface="Times New Roman" panose="02020603050405020304" pitchFamily="18" charset="0"/>
              </a:rPr>
              <a:t>Title: Brain Tumor Classification Using Deep Learning Technique: A Comparison between Cropped, Uncropped, and Segmented Lesion Images with Different Sizes</a:t>
            </a:r>
          </a:p>
          <a:p>
            <a:pPr algn="l" rtl="0" fontAlgn="base"/>
            <a:r>
              <a:rPr lang="en-US" sz="2000" b="1" i="0" dirty="0">
                <a:solidFill>
                  <a:srgbClr val="000000"/>
                </a:solidFill>
                <a:effectLst/>
                <a:highlight>
                  <a:srgbClr val="FFFFFF"/>
                </a:highlight>
                <a:latin typeface="Times New Roman" panose="02020603050405020304" pitchFamily="18" charset="0"/>
              </a:rPr>
              <a:t>Authors: </a:t>
            </a:r>
            <a:r>
              <a:rPr lang="en-US" sz="2000" i="0" dirty="0">
                <a:solidFill>
                  <a:srgbClr val="000000"/>
                </a:solidFill>
                <a:effectLst/>
                <a:highlight>
                  <a:srgbClr val="FFFFFF"/>
                </a:highlight>
                <a:latin typeface="Times New Roman" panose="02020603050405020304" pitchFamily="18" charset="0"/>
              </a:rPr>
              <a:t>Ali Mohammad </a:t>
            </a:r>
            <a:r>
              <a:rPr lang="en-US" sz="2000" i="0" dirty="0" err="1">
                <a:solidFill>
                  <a:srgbClr val="000000"/>
                </a:solidFill>
                <a:effectLst/>
                <a:highlight>
                  <a:srgbClr val="FFFFFF"/>
                </a:highlight>
                <a:latin typeface="Times New Roman" panose="02020603050405020304" pitchFamily="18" charset="0"/>
              </a:rPr>
              <a:t>Alqudah</a:t>
            </a:r>
            <a:r>
              <a:rPr lang="en-US" sz="2000" i="0" dirty="0">
                <a:solidFill>
                  <a:srgbClr val="000000"/>
                </a:solidFill>
                <a:effectLst/>
                <a:highlight>
                  <a:srgbClr val="FFFFFF"/>
                </a:highlight>
                <a:latin typeface="Times New Roman" panose="02020603050405020304" pitchFamily="18" charset="0"/>
              </a:rPr>
              <a:t>.</a:t>
            </a:r>
          </a:p>
          <a:p>
            <a:pPr algn="l" rtl="0" fontAlgn="base"/>
            <a:r>
              <a:rPr lang="en-US" sz="2000" b="1" i="0" dirty="0">
                <a:solidFill>
                  <a:srgbClr val="000000"/>
                </a:solidFill>
                <a:effectLst/>
                <a:highlight>
                  <a:srgbClr val="FFFFFF"/>
                </a:highlight>
                <a:latin typeface="Times New Roman" panose="02020603050405020304" pitchFamily="18" charset="0"/>
              </a:rPr>
              <a:t>CNN Architecture Used: </a:t>
            </a:r>
            <a:r>
              <a:rPr lang="en-US" sz="2000" i="0" dirty="0">
                <a:solidFill>
                  <a:srgbClr val="000000"/>
                </a:solidFill>
                <a:effectLst/>
                <a:highlight>
                  <a:srgbClr val="FFFFFF"/>
                </a:highlight>
                <a:latin typeface="Times New Roman" panose="02020603050405020304" pitchFamily="18" charset="0"/>
              </a:rPr>
              <a:t>A newly designed CNN architecture consisting of 18 layers</a:t>
            </a:r>
          </a:p>
          <a:p>
            <a:pPr algn="l" rtl="0" fontAlgn="base"/>
            <a:r>
              <a:rPr lang="en-US" sz="2000" b="1" i="0" dirty="0">
                <a:solidFill>
                  <a:srgbClr val="000000"/>
                </a:solidFill>
                <a:effectLst/>
                <a:highlight>
                  <a:srgbClr val="FFFFFF"/>
                </a:highlight>
                <a:latin typeface="Times New Roman" panose="02020603050405020304" pitchFamily="18" charset="0"/>
              </a:rPr>
              <a:t>Achieved Accuracy:</a:t>
            </a:r>
          </a:p>
          <a:p>
            <a:pPr algn="l" rtl="0" fontAlgn="base"/>
            <a:r>
              <a:rPr lang="en-US" sz="2000" i="0" dirty="0">
                <a:solidFill>
                  <a:srgbClr val="000000"/>
                </a:solidFill>
                <a:effectLst/>
                <a:highlight>
                  <a:srgbClr val="FFFFFF"/>
                </a:highlight>
                <a:latin typeface="Times New Roman" panose="02020603050405020304" pitchFamily="18" charset="0"/>
              </a:rPr>
              <a:t>Cropped lesions: 98.93%</a:t>
            </a:r>
          </a:p>
          <a:p>
            <a:pPr algn="l" rtl="0" fontAlgn="base"/>
            <a:r>
              <a:rPr lang="en-US" sz="2000" i="0" dirty="0">
                <a:solidFill>
                  <a:srgbClr val="000000"/>
                </a:solidFill>
                <a:effectLst/>
                <a:highlight>
                  <a:srgbClr val="FFFFFF"/>
                </a:highlight>
                <a:latin typeface="Times New Roman" panose="02020603050405020304" pitchFamily="18" charset="0"/>
              </a:rPr>
              <a:t>Uncropped lesions: 99%</a:t>
            </a:r>
          </a:p>
          <a:p>
            <a:pPr algn="l" rtl="0" fontAlgn="base"/>
            <a:r>
              <a:rPr lang="en-US" sz="2000" i="0" dirty="0">
                <a:solidFill>
                  <a:srgbClr val="000000"/>
                </a:solidFill>
                <a:effectLst/>
                <a:highlight>
                  <a:srgbClr val="FFFFFF"/>
                </a:highlight>
                <a:latin typeface="Times New Roman" panose="02020603050405020304" pitchFamily="18" charset="0"/>
              </a:rPr>
              <a:t>Segmented lesions: 97.62%</a:t>
            </a:r>
            <a:endParaRPr lang="en-US" sz="2000" dirty="0"/>
          </a:p>
        </p:txBody>
      </p:sp>
      <p:sp>
        <p:nvSpPr>
          <p:cNvPr id="4" name="Date Placeholder 3">
            <a:extLst>
              <a:ext uri="{FF2B5EF4-FFF2-40B4-BE49-F238E27FC236}">
                <a16:creationId xmlns:a16="http://schemas.microsoft.com/office/drawing/2014/main" id="{660A6712-195D-63DB-29B3-A059F67F191E}"/>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C90E55B9-8AF5-05E1-A507-585C9CC2885F}"/>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2088184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061F62-3002-C343-DB96-FC148960F76A}"/>
              </a:ext>
            </a:extLst>
          </p:cNvPr>
          <p:cNvSpPr>
            <a:spLocks noGrp="1"/>
          </p:cNvSpPr>
          <p:nvPr>
            <p:ph idx="1"/>
          </p:nvPr>
        </p:nvSpPr>
        <p:spPr>
          <a:xfrm>
            <a:off x="457200" y="769883"/>
            <a:ext cx="8229600" cy="2125717"/>
          </a:xfrm>
        </p:spPr>
        <p:txBody>
          <a:bodyPr>
            <a:normAutofit/>
          </a:bodyPr>
          <a:lstStyle/>
          <a:p>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Detection and Classification of Brain Tumor Using Hybrid Deep Learning Models</a:t>
            </a:r>
          </a:p>
          <a:p>
            <a:r>
              <a:rPr lang="en-US" sz="2000" b="1" dirty="0">
                <a:latin typeface="Times New Roman" panose="02020603050405020304" pitchFamily="18" charset="0"/>
                <a:cs typeface="Times New Roman" panose="02020603050405020304" pitchFamily="18" charset="0"/>
              </a:rPr>
              <a:t>Authors: </a:t>
            </a:r>
            <a:r>
              <a:rPr lang="en-US" sz="2000" dirty="0">
                <a:latin typeface="Times New Roman" panose="02020603050405020304" pitchFamily="18" charset="0"/>
                <a:cs typeface="Times New Roman" panose="02020603050405020304" pitchFamily="18" charset="0"/>
              </a:rPr>
              <a:t>B.B.V</a:t>
            </a:r>
          </a:p>
          <a:p>
            <a:r>
              <a:rPr lang="en-US" sz="2000" b="1" dirty="0">
                <a:latin typeface="Times New Roman" panose="02020603050405020304" pitchFamily="18" charset="0"/>
                <a:cs typeface="Times New Roman" panose="02020603050405020304" pitchFamily="18" charset="0"/>
              </a:rPr>
              <a:t>CNN Architecture Used: </a:t>
            </a:r>
            <a:r>
              <a:rPr lang="en-US" sz="2000" dirty="0">
                <a:latin typeface="Times New Roman" panose="02020603050405020304" pitchFamily="18" charset="0"/>
                <a:cs typeface="Times New Roman" panose="02020603050405020304" pitchFamily="18" charset="0"/>
              </a:rPr>
              <a:t>EfficientNetB0 through EfficientNetB4</a:t>
            </a:r>
          </a:p>
          <a:p>
            <a:r>
              <a:rPr lang="en-US" sz="2000" b="1" dirty="0">
                <a:latin typeface="Times New Roman" panose="02020603050405020304" pitchFamily="18" charset="0"/>
                <a:cs typeface="Times New Roman" panose="02020603050405020304" pitchFamily="18" charset="0"/>
              </a:rPr>
              <a:t>Achieved Accuracy: </a:t>
            </a:r>
            <a:r>
              <a:rPr lang="en-US" sz="2000" dirty="0">
                <a:latin typeface="Times New Roman" panose="02020603050405020304" pitchFamily="18" charset="0"/>
                <a:cs typeface="Times New Roman" panose="02020603050405020304" pitchFamily="18" charset="0"/>
              </a:rPr>
              <a:t>92.11%</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CA00A94-0B02-A342-709B-C6130A20AEE1}"/>
              </a:ext>
            </a:extLst>
          </p:cNvPr>
          <p:cNvSpPr>
            <a:spLocks noGrp="1"/>
          </p:cNvSpPr>
          <p:nvPr>
            <p:ph type="dt" sz="half" idx="10"/>
          </p:nvPr>
        </p:nvSpPr>
        <p:spPr/>
        <p:txBody>
          <a:bodyPr/>
          <a:lstStyle/>
          <a:p>
            <a:fld id="{9EA82287-1201-4AEC-93A1-298EA39A9375}" type="datetime1">
              <a:rPr lang="en-US" smtClean="0"/>
              <a:t>8/5/24</a:t>
            </a:fld>
            <a:endParaRPr lang="en-US" dirty="0"/>
          </a:p>
        </p:txBody>
      </p:sp>
      <p:sp>
        <p:nvSpPr>
          <p:cNvPr id="5" name="Slide Number Placeholder 4">
            <a:extLst>
              <a:ext uri="{FF2B5EF4-FFF2-40B4-BE49-F238E27FC236}">
                <a16:creationId xmlns:a16="http://schemas.microsoft.com/office/drawing/2014/main" id="{78A63618-FFCD-4AD4-D586-5258C4FDE9F4}"/>
              </a:ext>
            </a:extLst>
          </p:cNvPr>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Content Placeholder 2">
            <a:extLst>
              <a:ext uri="{FF2B5EF4-FFF2-40B4-BE49-F238E27FC236}">
                <a16:creationId xmlns:a16="http://schemas.microsoft.com/office/drawing/2014/main" id="{68358229-C036-9C1C-B92D-7D30971A08D3}"/>
              </a:ext>
            </a:extLst>
          </p:cNvPr>
          <p:cNvSpPr txBox="1">
            <a:spLocks/>
          </p:cNvSpPr>
          <p:nvPr/>
        </p:nvSpPr>
        <p:spPr>
          <a:xfrm>
            <a:off x="433552" y="3071758"/>
            <a:ext cx="8229600" cy="2667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Title: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Brain Tumor Detection and Classification Using Deep Learning and Sine-Cosine Fitness Grey Wolf Optimization</a:t>
            </a:r>
          </a:p>
          <a:p>
            <a:r>
              <a:rPr lang="en-US" sz="2000" b="1" dirty="0">
                <a:latin typeface="Times New Roman" panose="02020603050405020304" pitchFamily="18" charset="0"/>
                <a:cs typeface="Times New Roman" panose="02020603050405020304" pitchFamily="18" charset="0"/>
              </a:rPr>
              <a:t>Authors: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Hanaa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ZainEldin</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CNN Architecture Used:</a:t>
            </a:r>
            <a:r>
              <a:rPr lang="en-US" sz="2000" dirty="0">
                <a:latin typeface="Times New Roman" panose="02020603050405020304" pitchFamily="18" charset="0"/>
                <a:cs typeface="Times New Roman" panose="02020603050405020304" pitchFamily="18" charset="0"/>
              </a:rPr>
              <a:t> Inception-ResnetV2</a:t>
            </a:r>
          </a:p>
          <a:p>
            <a:r>
              <a:rPr lang="en-US" sz="2000" b="1" dirty="0">
                <a:latin typeface="Times New Roman" panose="02020603050405020304" pitchFamily="18" charset="0"/>
                <a:cs typeface="Times New Roman" panose="02020603050405020304" pitchFamily="18" charset="0"/>
              </a:rPr>
              <a:t>Achieved Accuracy:</a:t>
            </a:r>
            <a:r>
              <a:rPr lang="en-US" sz="2000" dirty="0">
                <a:latin typeface="Times New Roman" panose="02020603050405020304" pitchFamily="18" charset="0"/>
                <a:cs typeface="Times New Roman" panose="02020603050405020304" pitchFamily="18" charset="0"/>
              </a:rPr>
              <a:t> 98%</a:t>
            </a:r>
          </a:p>
          <a:p>
            <a:pPr marL="0" indent="0">
              <a:buNone/>
            </a:pPr>
            <a:endParaRPr lang="en-US" sz="2000" dirty="0"/>
          </a:p>
        </p:txBody>
      </p:sp>
    </p:spTree>
    <p:extLst>
      <p:ext uri="{BB962C8B-B14F-4D97-AF65-F5344CB8AC3E}">
        <p14:creationId xmlns:p14="http://schemas.microsoft.com/office/powerpoint/2010/main" val="1032978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TotalTime>
  <Words>1337</Words>
  <Application>Microsoft Macintosh PowerPoint</Application>
  <PresentationFormat>On-screen Show (4:3)</PresentationFormat>
  <Paragraphs>173</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Open Sans</vt:lpstr>
      <vt:lpstr>Times New Roman</vt:lpstr>
      <vt:lpstr>Wingdings</vt:lpstr>
      <vt:lpstr>Office Theme</vt:lpstr>
      <vt:lpstr>  Presentation (Review-I) on Deep MRI: Classification and optimization of brain tumors through FMRI using Convolution neural network  By Jash Gandhi 70012100150 Atharv Shimpi 70012100238 Kunal Shimpi 70012100242   Under the Guidance of Prof. Pratiksha Meshram  </vt:lpstr>
      <vt:lpstr>Outline</vt:lpstr>
      <vt:lpstr>Problem statement</vt:lpstr>
      <vt:lpstr>FMRI Dataset </vt:lpstr>
      <vt:lpstr>Applications</vt:lpstr>
      <vt:lpstr> Scopes</vt:lpstr>
      <vt:lpstr>PowerPoint Presentation</vt:lpstr>
      <vt:lpstr>PowerPoint Presentation</vt:lpstr>
      <vt:lpstr>PowerPoint Presentation</vt:lpstr>
      <vt:lpstr>PowerPoint Presentation</vt:lpstr>
      <vt:lpstr>Research Gaps Identified</vt:lpstr>
      <vt:lpstr>PowerPoint Presentation</vt:lpstr>
      <vt:lpstr>Proposed Solution </vt:lpstr>
      <vt:lpstr>Conclusion and Future Direction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“TITLE OF PROJECT”  By NAME OF STUDENT    Under the Guidance of NAME OF GUIDE </dc:title>
  <dc:creator>kunal</dc:creator>
  <cp:lastModifiedBy>ATHARV SHIMPI - 70012100238</cp:lastModifiedBy>
  <cp:revision>40</cp:revision>
  <dcterms:created xsi:type="dcterms:W3CDTF">2006-08-16T00:00:00Z</dcterms:created>
  <dcterms:modified xsi:type="dcterms:W3CDTF">2024-08-05T08:15:40Z</dcterms:modified>
</cp:coreProperties>
</file>