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CD8C2-ED11-4C5D-BFB1-2B23E3BBFC8B}" type="datetimeFigureOut">
              <a:rPr lang="en-IN" smtClean="0"/>
              <a:pPr/>
              <a:t>30-07-2024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37F36-709B-4BED-A067-C7DB16BA189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A20EA-0349-4705-BCA1-FD6E25D488B5}" type="datetime1">
              <a:rPr lang="en-US" smtClean="0"/>
              <a:pPr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04A80-5AB2-42BC-8BEE-7DD0D76C722C}" type="datetime1">
              <a:rPr lang="en-US" smtClean="0"/>
              <a:pPr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9B33-76AE-4D19-9682-D146607365AE}" type="datetime1">
              <a:rPr lang="en-US" smtClean="0"/>
              <a:pPr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1D501-53D3-41AA-AB0F-EC7FAC1EB820}" type="datetime1">
              <a:rPr lang="en-US" smtClean="0"/>
              <a:pPr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71C75-95A0-4782-AD5B-2C635E75B37E}" type="datetime1">
              <a:rPr lang="en-US" smtClean="0"/>
              <a:pPr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F4B71-1D04-45C1-8B01-49A10CA9C075}" type="datetime1">
              <a:rPr lang="en-US" smtClean="0"/>
              <a:pPr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A0925-4DFA-4031-AC1C-EE687C8A35B9}" type="datetime1">
              <a:rPr lang="en-US" smtClean="0"/>
              <a:pPr/>
              <a:t>7/30/2024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F9D56-42E6-4D5F-BCD7-8DF45E18B82B}" type="datetime1">
              <a:rPr lang="en-US" smtClean="0"/>
              <a:pPr/>
              <a:t>7/30/2024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53461-3314-417A-9E69-8C7D69C055C2}" type="datetime1">
              <a:rPr lang="en-US" smtClean="0"/>
              <a:pPr/>
              <a:t>7/30/2024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7D5A3-45C0-4945-9331-D861858FAA3A}" type="datetime1">
              <a:rPr lang="en-US" smtClean="0"/>
              <a:pPr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3C51-0C46-4694-B1CA-F494AEDC7584}" type="datetime1">
              <a:rPr lang="en-US" smtClean="0"/>
              <a:pPr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79806-2787-4536-BE2E-76D988C62929}" type="datetime1">
              <a:rPr lang="en-US" smtClean="0"/>
              <a:pPr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371600"/>
            <a:ext cx="7696200" cy="1295400"/>
          </a:xfrm>
        </p:spPr>
        <p:txBody>
          <a:bodyPr>
            <a:noAutofit/>
          </a:bodyPr>
          <a:lstStyle/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A </a:t>
            </a:r>
            <a:br>
              <a:rPr lang="en-IN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Presentation</a:t>
            </a:r>
            <a:br>
              <a:rPr lang="en-IN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on</a:t>
            </a:r>
            <a:br>
              <a:rPr lang="en-IN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“TITLE OF PROJECT”</a:t>
            </a:r>
            <a:br>
              <a:rPr lang="en-IN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By</a:t>
            </a:r>
            <a:br>
              <a:rPr lang="en-IN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Name of Students</a:t>
            </a:r>
            <a:br>
              <a:rPr lang="en-IN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Under the Guidance of</a:t>
            </a:r>
            <a:br>
              <a:rPr lang="en-IN" sz="20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Name of Guide</a:t>
            </a:r>
            <a:br>
              <a:rPr lang="en-IN" sz="2000" b="1" dirty="0" smtClean="0">
                <a:latin typeface="Times New Roman" pitchFamily="18" charset="0"/>
                <a:cs typeface="Times New Roman" pitchFamily="18" charset="0"/>
              </a:rPr>
            </a:b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027" name="Picture 3" descr="C:\Users\kunal\Pictures\nmim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81462" y="4030523"/>
            <a:ext cx="1057275" cy="120967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524000" y="5380672"/>
            <a:ext cx="624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Department of Computer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Science</a:t>
            </a: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MPSTME, Shirpur Campus</a:t>
            </a:r>
          </a:p>
          <a:p>
            <a:pPr algn="ctr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2023-24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Outline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Objective of Project</a:t>
            </a:r>
          </a:p>
          <a:p>
            <a:pPr marL="358775" lvl="1" indent="-358775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Literature Survey</a:t>
            </a:r>
          </a:p>
          <a:p>
            <a:pPr marL="358775" lvl="1" indent="-358775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pPr marL="358775" lvl="1" indent="-358775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Proposed Solution</a:t>
            </a:r>
          </a:p>
          <a:p>
            <a:pPr marL="358775" lvl="1" indent="-358775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Software and Hardware Requirements</a:t>
            </a:r>
          </a:p>
          <a:p>
            <a:pPr marL="358775" lvl="1" indent="-358775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Project Development Timeline (Gantt Chart)</a:t>
            </a:r>
          </a:p>
          <a:p>
            <a:pPr marL="358775" lvl="1" indent="-358775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 lvl="1"/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34</Words>
  <Application>Microsoft Office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Office Theme</vt:lpstr>
      <vt:lpstr>A  Presentation on “TITLE OF PROJECT”  By Name of Students    Under the Guidance of Name of Guide 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 Presentation on “TITLE OF PROJECT”  By NAME OF STUDENT    Under the Guidance of NAME OF GUIDE</dc:title>
  <dc:creator>kunal</dc:creator>
  <cp:lastModifiedBy>Upendra Verma (Dr.)</cp:lastModifiedBy>
  <cp:revision>26</cp:revision>
  <dcterms:created xsi:type="dcterms:W3CDTF">2006-08-16T00:00:00Z</dcterms:created>
  <dcterms:modified xsi:type="dcterms:W3CDTF">2024-07-30T10:59:54Z</dcterms:modified>
</cp:coreProperties>
</file>