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4"/>
  </p:sldMasterIdLst>
  <p:sldIdLst>
    <p:sldId id="256" r:id="rId5"/>
    <p:sldId id="257" r:id="rId6"/>
    <p:sldId id="258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014B4-5A39-4652-9030-DF2B8D086379}" v="237" dt="2024-12-04T15:05:15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41D3D-753C-4A6B-B2BF-3BDEE7E6BB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F4FD03-0058-46DC-97F9-2C6B53C41F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Goal: To classify images from the CIFAR-10 dataset using AI algorithms.</a:t>
          </a:r>
        </a:p>
      </dgm:t>
    </dgm:pt>
    <dgm:pt modelId="{682540DB-CE7A-4214-89A7-3391AA3B062A}" type="parTrans" cxnId="{E82B4FEB-FEE3-4EBC-A11B-FCCDFFB64134}">
      <dgm:prSet/>
      <dgm:spPr/>
      <dgm:t>
        <a:bodyPr/>
        <a:lstStyle/>
        <a:p>
          <a:endParaRPr lang="en-US"/>
        </a:p>
      </dgm:t>
    </dgm:pt>
    <dgm:pt modelId="{EC352235-3CE3-4798-B8E2-5E00B1466C43}" type="sibTrans" cxnId="{E82B4FEB-FEE3-4EBC-A11B-FCCDFFB64134}">
      <dgm:prSet/>
      <dgm:spPr/>
      <dgm:t>
        <a:bodyPr/>
        <a:lstStyle/>
        <a:p>
          <a:endParaRPr lang="en-US"/>
        </a:p>
      </dgm:t>
    </dgm:pt>
    <dgm:pt modelId="{59ACC63A-8CB5-456D-BF15-44EDCF771B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Dataset: CIFAR-10 contains 60,000 images across 10 categories, with 32x32 SIZE, ideal for algorithm testing and benchmarking.</a:t>
          </a:r>
        </a:p>
      </dgm:t>
    </dgm:pt>
    <dgm:pt modelId="{BBD25EAF-7065-42C6-B6EB-293C2775FB0E}" type="parTrans" cxnId="{A557A798-1474-4FD3-9432-1E70C638A256}">
      <dgm:prSet/>
      <dgm:spPr/>
      <dgm:t>
        <a:bodyPr/>
        <a:lstStyle/>
        <a:p>
          <a:endParaRPr lang="en-US"/>
        </a:p>
      </dgm:t>
    </dgm:pt>
    <dgm:pt modelId="{86D048E8-3F4D-49B5-816D-C4E584CF4A12}" type="sibTrans" cxnId="{A557A798-1474-4FD3-9432-1E70C638A256}">
      <dgm:prSet/>
      <dgm:spPr/>
      <dgm:t>
        <a:bodyPr/>
        <a:lstStyle/>
        <a:p>
          <a:endParaRPr lang="en-US"/>
        </a:p>
      </dgm:t>
    </dgm:pt>
    <dgm:pt modelId="{6D53244C-D3D1-4C96-BED1-32F79852AF15}" type="pres">
      <dgm:prSet presAssocID="{D1E41D3D-753C-4A6B-B2BF-3BDEE7E6BBEC}" presName="root" presStyleCnt="0">
        <dgm:presLayoutVars>
          <dgm:dir/>
          <dgm:resizeHandles val="exact"/>
        </dgm:presLayoutVars>
      </dgm:prSet>
      <dgm:spPr/>
    </dgm:pt>
    <dgm:pt modelId="{EEC296D8-77A5-4755-AFE7-1DFB6F3DBD95}" type="pres">
      <dgm:prSet presAssocID="{C6F4FD03-0058-46DC-97F9-2C6B53C41FAD}" presName="compNode" presStyleCnt="0"/>
      <dgm:spPr/>
    </dgm:pt>
    <dgm:pt modelId="{A487A5D1-637D-4FC3-8C4E-8284D7AF2EE5}" type="pres">
      <dgm:prSet presAssocID="{C6F4FD03-0058-46DC-97F9-2C6B53C41FAD}" presName="iconBgRect" presStyleLbl="bgShp" presStyleIdx="0" presStyleCnt="2" custLinFactNeighborX="5702" custLinFactNeighborY="-580"/>
      <dgm:spPr>
        <a:prstGeom prst="round2DiagRect">
          <a:avLst>
            <a:gd name="adj1" fmla="val 29727"/>
            <a:gd name="adj2" fmla="val 0"/>
          </a:avLst>
        </a:prstGeom>
      </dgm:spPr>
    </dgm:pt>
    <dgm:pt modelId="{D8E63737-1D36-4D5A-BBC0-F84C318E1EB7}" type="pres">
      <dgm:prSet presAssocID="{C6F4FD03-0058-46DC-97F9-2C6B53C41F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2CBCFF-5019-4DF1-B636-B0811E159B0F}" type="pres">
      <dgm:prSet presAssocID="{C6F4FD03-0058-46DC-97F9-2C6B53C41FAD}" presName="spaceRect" presStyleCnt="0"/>
      <dgm:spPr/>
    </dgm:pt>
    <dgm:pt modelId="{32E444F3-0D7C-45F9-B1D3-D7EF42F3874B}" type="pres">
      <dgm:prSet presAssocID="{C6F4FD03-0058-46DC-97F9-2C6B53C41FAD}" presName="textRect" presStyleLbl="revTx" presStyleIdx="0" presStyleCnt="2">
        <dgm:presLayoutVars>
          <dgm:chMax val="1"/>
          <dgm:chPref val="1"/>
        </dgm:presLayoutVars>
      </dgm:prSet>
      <dgm:spPr/>
    </dgm:pt>
    <dgm:pt modelId="{43E2B863-528D-4B7B-BBB1-F70218A99CC5}" type="pres">
      <dgm:prSet presAssocID="{EC352235-3CE3-4798-B8E2-5E00B1466C43}" presName="sibTrans" presStyleCnt="0"/>
      <dgm:spPr/>
    </dgm:pt>
    <dgm:pt modelId="{A77DAC6A-2F3C-47C7-AA20-932F6D3DF254}" type="pres">
      <dgm:prSet presAssocID="{59ACC63A-8CB5-456D-BF15-44EDCF771B70}" presName="compNode" presStyleCnt="0"/>
      <dgm:spPr/>
    </dgm:pt>
    <dgm:pt modelId="{92FED18C-52F1-4587-B09C-47BA859E0543}" type="pres">
      <dgm:prSet presAssocID="{59ACC63A-8CB5-456D-BF15-44EDCF771B70}" presName="iconBgRect" presStyleLbl="bgShp" presStyleIdx="1" presStyleCnt="2" custLinFactNeighborX="3991" custLinFactNeighborY="2851"/>
      <dgm:spPr>
        <a:prstGeom prst="round2DiagRect">
          <a:avLst>
            <a:gd name="adj1" fmla="val 29727"/>
            <a:gd name="adj2" fmla="val 0"/>
          </a:avLst>
        </a:prstGeom>
      </dgm:spPr>
    </dgm:pt>
    <dgm:pt modelId="{48E1ADDF-E60A-41E8-8027-FC3F52E65EDE}" type="pres">
      <dgm:prSet presAssocID="{59ACC63A-8CB5-456D-BF15-44EDCF771B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5E65E35-825B-41FE-A49B-A4BB557B1998}" type="pres">
      <dgm:prSet presAssocID="{59ACC63A-8CB5-456D-BF15-44EDCF771B70}" presName="spaceRect" presStyleCnt="0"/>
      <dgm:spPr/>
    </dgm:pt>
    <dgm:pt modelId="{0D0E46E8-E541-45BF-978E-0E0ECF557158}" type="pres">
      <dgm:prSet presAssocID="{59ACC63A-8CB5-456D-BF15-44EDCF771B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3AE174-1E79-4FEC-A4CC-B483F92336E9}" type="presOf" srcId="{59ACC63A-8CB5-456D-BF15-44EDCF771B70}" destId="{0D0E46E8-E541-45BF-978E-0E0ECF557158}" srcOrd="0" destOrd="0" presId="urn:microsoft.com/office/officeart/2018/5/layout/IconLeafLabelList"/>
    <dgm:cxn modelId="{EA6C007F-E50E-4C2A-84A0-855C27306938}" type="presOf" srcId="{C6F4FD03-0058-46DC-97F9-2C6B53C41FAD}" destId="{32E444F3-0D7C-45F9-B1D3-D7EF42F3874B}" srcOrd="0" destOrd="0" presId="urn:microsoft.com/office/officeart/2018/5/layout/IconLeafLabelList"/>
    <dgm:cxn modelId="{A557A798-1474-4FD3-9432-1E70C638A256}" srcId="{D1E41D3D-753C-4A6B-B2BF-3BDEE7E6BBEC}" destId="{59ACC63A-8CB5-456D-BF15-44EDCF771B70}" srcOrd="1" destOrd="0" parTransId="{BBD25EAF-7065-42C6-B6EB-293C2775FB0E}" sibTransId="{86D048E8-3F4D-49B5-816D-C4E584CF4A12}"/>
    <dgm:cxn modelId="{D315BBC1-3BE4-4C69-8553-A4DA58D7F2BD}" type="presOf" srcId="{D1E41D3D-753C-4A6B-B2BF-3BDEE7E6BBEC}" destId="{6D53244C-D3D1-4C96-BED1-32F79852AF15}" srcOrd="0" destOrd="0" presId="urn:microsoft.com/office/officeart/2018/5/layout/IconLeafLabelList"/>
    <dgm:cxn modelId="{E82B4FEB-FEE3-4EBC-A11B-FCCDFFB64134}" srcId="{D1E41D3D-753C-4A6B-B2BF-3BDEE7E6BBEC}" destId="{C6F4FD03-0058-46DC-97F9-2C6B53C41FAD}" srcOrd="0" destOrd="0" parTransId="{682540DB-CE7A-4214-89A7-3391AA3B062A}" sibTransId="{EC352235-3CE3-4798-B8E2-5E00B1466C43}"/>
    <dgm:cxn modelId="{8D80461B-2F40-4EF3-8F51-ACE5C7839FB3}" type="presParOf" srcId="{6D53244C-D3D1-4C96-BED1-32F79852AF15}" destId="{EEC296D8-77A5-4755-AFE7-1DFB6F3DBD95}" srcOrd="0" destOrd="0" presId="urn:microsoft.com/office/officeart/2018/5/layout/IconLeafLabelList"/>
    <dgm:cxn modelId="{3D888A7A-4A18-48E3-B71D-21CF9F6520D0}" type="presParOf" srcId="{EEC296D8-77A5-4755-AFE7-1DFB6F3DBD95}" destId="{A487A5D1-637D-4FC3-8C4E-8284D7AF2EE5}" srcOrd="0" destOrd="0" presId="urn:microsoft.com/office/officeart/2018/5/layout/IconLeafLabelList"/>
    <dgm:cxn modelId="{7C9E8D6F-D213-44A3-A6DC-CC04EAC17D9C}" type="presParOf" srcId="{EEC296D8-77A5-4755-AFE7-1DFB6F3DBD95}" destId="{D8E63737-1D36-4D5A-BBC0-F84C318E1EB7}" srcOrd="1" destOrd="0" presId="urn:microsoft.com/office/officeart/2018/5/layout/IconLeafLabelList"/>
    <dgm:cxn modelId="{CA0AD3CC-249A-4FCA-933E-1032122B538B}" type="presParOf" srcId="{EEC296D8-77A5-4755-AFE7-1DFB6F3DBD95}" destId="{2D2CBCFF-5019-4DF1-B636-B0811E159B0F}" srcOrd="2" destOrd="0" presId="urn:microsoft.com/office/officeart/2018/5/layout/IconLeafLabelList"/>
    <dgm:cxn modelId="{6BF77492-5409-4665-B1F3-E1678CC915CD}" type="presParOf" srcId="{EEC296D8-77A5-4755-AFE7-1DFB6F3DBD95}" destId="{32E444F3-0D7C-45F9-B1D3-D7EF42F3874B}" srcOrd="3" destOrd="0" presId="urn:microsoft.com/office/officeart/2018/5/layout/IconLeafLabelList"/>
    <dgm:cxn modelId="{C350A6EA-6ECA-4EFF-9311-F843EC446105}" type="presParOf" srcId="{6D53244C-D3D1-4C96-BED1-32F79852AF15}" destId="{43E2B863-528D-4B7B-BBB1-F70218A99CC5}" srcOrd="1" destOrd="0" presId="urn:microsoft.com/office/officeart/2018/5/layout/IconLeafLabelList"/>
    <dgm:cxn modelId="{E03F1C1D-263D-46FC-8B01-5E29CA01EDE0}" type="presParOf" srcId="{6D53244C-D3D1-4C96-BED1-32F79852AF15}" destId="{A77DAC6A-2F3C-47C7-AA20-932F6D3DF254}" srcOrd="2" destOrd="0" presId="urn:microsoft.com/office/officeart/2018/5/layout/IconLeafLabelList"/>
    <dgm:cxn modelId="{567C82A2-9CE4-45A7-8949-0D16B049A621}" type="presParOf" srcId="{A77DAC6A-2F3C-47C7-AA20-932F6D3DF254}" destId="{92FED18C-52F1-4587-B09C-47BA859E0543}" srcOrd="0" destOrd="0" presId="urn:microsoft.com/office/officeart/2018/5/layout/IconLeafLabelList"/>
    <dgm:cxn modelId="{A35F523A-0465-463C-900D-0A5C1661A5D4}" type="presParOf" srcId="{A77DAC6A-2F3C-47C7-AA20-932F6D3DF254}" destId="{48E1ADDF-E60A-41E8-8027-FC3F52E65EDE}" srcOrd="1" destOrd="0" presId="urn:microsoft.com/office/officeart/2018/5/layout/IconLeafLabelList"/>
    <dgm:cxn modelId="{573C079F-4ECE-478A-B379-B1B0B5D97DCF}" type="presParOf" srcId="{A77DAC6A-2F3C-47C7-AA20-932F6D3DF254}" destId="{35E65E35-825B-41FE-A49B-A4BB557B1998}" srcOrd="2" destOrd="0" presId="urn:microsoft.com/office/officeart/2018/5/layout/IconLeafLabelList"/>
    <dgm:cxn modelId="{5F69D7EE-EA80-4BED-81B1-375F055FE870}" type="presParOf" srcId="{A77DAC6A-2F3C-47C7-AA20-932F6D3DF254}" destId="{0D0E46E8-E541-45BF-978E-0E0ECF5571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1DA3E2-470E-4814-AFF7-CCE0ED136C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F4EE2B-9F83-4616-8C3C-F794DBDB10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Convolutional Neural Network (CNN): High accuracy and works well with large datasets.</a:t>
          </a:r>
        </a:p>
      </dgm:t>
    </dgm:pt>
    <dgm:pt modelId="{B64CA7CB-076C-4B79-8433-BA8B49D99AC1}" type="parTrans" cxnId="{F9F46C03-2811-4D57-B855-F2F1E8756418}">
      <dgm:prSet/>
      <dgm:spPr/>
      <dgm:t>
        <a:bodyPr/>
        <a:lstStyle/>
        <a:p>
          <a:endParaRPr lang="en-US"/>
        </a:p>
      </dgm:t>
    </dgm:pt>
    <dgm:pt modelId="{22B34812-2F49-4936-8CA6-67F80DE28215}" type="sibTrans" cxnId="{F9F46C03-2811-4D57-B855-F2F1E8756418}">
      <dgm:prSet/>
      <dgm:spPr/>
      <dgm:t>
        <a:bodyPr/>
        <a:lstStyle/>
        <a:p>
          <a:endParaRPr lang="en-US"/>
        </a:p>
      </dgm:t>
    </dgm:pt>
    <dgm:pt modelId="{BFFA2973-9711-42A8-8046-8ACCE3583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XGBoost</a:t>
          </a:r>
          <a:r>
            <a:rPr lang="en-US" dirty="0"/>
            <a:t>: Effective as a feature classifier, handles imbalanced and balanced data.</a:t>
          </a:r>
        </a:p>
      </dgm:t>
    </dgm:pt>
    <dgm:pt modelId="{AB4C66E3-A517-471C-A312-A7EB2332AF4C}" type="parTrans" cxnId="{1F7FD023-1004-4DB3-A0BB-E3579EEE7608}">
      <dgm:prSet/>
      <dgm:spPr/>
      <dgm:t>
        <a:bodyPr/>
        <a:lstStyle/>
        <a:p>
          <a:endParaRPr lang="en-US"/>
        </a:p>
      </dgm:t>
    </dgm:pt>
    <dgm:pt modelId="{1A40BF8E-033A-464A-8FD3-7B7799CE4238}" type="sibTrans" cxnId="{1F7FD023-1004-4DB3-A0BB-E3579EEE7608}">
      <dgm:prSet/>
      <dgm:spPr/>
      <dgm:t>
        <a:bodyPr/>
        <a:lstStyle/>
        <a:p>
          <a:endParaRPr lang="en-US"/>
        </a:p>
      </dgm:t>
    </dgm:pt>
    <dgm:pt modelId="{7F3D5030-CBA8-4861-AC29-4D1188A59F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Simple, interpretable, but less effective for complex data.</a:t>
          </a:r>
        </a:p>
      </dgm:t>
    </dgm:pt>
    <dgm:pt modelId="{3F5C04EA-2EA9-41CD-BB75-A959501B6731}" type="parTrans" cxnId="{A4FCE75A-EA2C-4EEF-9DCB-DD38CD9E961E}">
      <dgm:prSet/>
      <dgm:spPr/>
      <dgm:t>
        <a:bodyPr/>
        <a:lstStyle/>
        <a:p>
          <a:endParaRPr lang="en-US"/>
        </a:p>
      </dgm:t>
    </dgm:pt>
    <dgm:pt modelId="{71E79E95-8A2D-4F8E-95F2-02DB93A72391}" type="sibTrans" cxnId="{A4FCE75A-EA2C-4EEF-9DCB-DD38CD9E961E}">
      <dgm:prSet/>
      <dgm:spPr/>
      <dgm:t>
        <a:bodyPr/>
        <a:lstStyle/>
        <a:p>
          <a:endParaRPr lang="en-US"/>
        </a:p>
      </dgm:t>
    </dgm:pt>
    <dgm:pt modelId="{951214D8-0728-451A-8D5B-691B17A84B35}" type="pres">
      <dgm:prSet presAssocID="{4A1DA3E2-470E-4814-AFF7-CCE0ED136CB2}" presName="root" presStyleCnt="0">
        <dgm:presLayoutVars>
          <dgm:dir/>
          <dgm:resizeHandles val="exact"/>
        </dgm:presLayoutVars>
      </dgm:prSet>
      <dgm:spPr/>
    </dgm:pt>
    <dgm:pt modelId="{BDC7DDA4-14D6-47EB-83B0-3F888496A627}" type="pres">
      <dgm:prSet presAssocID="{33F4EE2B-9F83-4616-8C3C-F794DBDB108C}" presName="compNode" presStyleCnt="0"/>
      <dgm:spPr/>
    </dgm:pt>
    <dgm:pt modelId="{AD686431-080C-440D-831C-E076440C917B}" type="pres">
      <dgm:prSet presAssocID="{33F4EE2B-9F83-4616-8C3C-F794DBDB108C}" presName="bgRect" presStyleLbl="bgShp" presStyleIdx="0" presStyleCnt="3"/>
      <dgm:spPr/>
    </dgm:pt>
    <dgm:pt modelId="{3A3F18EA-75E6-455D-926C-C954949B9C34}" type="pres">
      <dgm:prSet presAssocID="{33F4EE2B-9F83-4616-8C3C-F794DBDB10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CC4F06B-96BD-4A0E-A060-A1FA494A524D}" type="pres">
      <dgm:prSet presAssocID="{33F4EE2B-9F83-4616-8C3C-F794DBDB108C}" presName="spaceRect" presStyleCnt="0"/>
      <dgm:spPr/>
    </dgm:pt>
    <dgm:pt modelId="{05C18EEF-4574-4B1B-BECE-C4EDB2858A42}" type="pres">
      <dgm:prSet presAssocID="{33F4EE2B-9F83-4616-8C3C-F794DBDB108C}" presName="parTx" presStyleLbl="revTx" presStyleIdx="0" presStyleCnt="3">
        <dgm:presLayoutVars>
          <dgm:chMax val="0"/>
          <dgm:chPref val="0"/>
        </dgm:presLayoutVars>
      </dgm:prSet>
      <dgm:spPr/>
    </dgm:pt>
    <dgm:pt modelId="{0383145E-A64F-444E-99A4-1BB9465E76E9}" type="pres">
      <dgm:prSet presAssocID="{22B34812-2F49-4936-8CA6-67F80DE28215}" presName="sibTrans" presStyleCnt="0"/>
      <dgm:spPr/>
    </dgm:pt>
    <dgm:pt modelId="{F4324115-6915-4618-910F-8B009FE1625B}" type="pres">
      <dgm:prSet presAssocID="{BFFA2973-9711-42A8-8046-8ACCE358316E}" presName="compNode" presStyleCnt="0"/>
      <dgm:spPr/>
    </dgm:pt>
    <dgm:pt modelId="{379DCE89-C13C-4DBA-940F-4F3273B3C3B5}" type="pres">
      <dgm:prSet presAssocID="{BFFA2973-9711-42A8-8046-8ACCE358316E}" presName="bgRect" presStyleLbl="bgShp" presStyleIdx="1" presStyleCnt="3"/>
      <dgm:spPr/>
    </dgm:pt>
    <dgm:pt modelId="{C579C19A-6AD4-4EAD-820E-1CF22DEA7FAD}" type="pres">
      <dgm:prSet presAssocID="{BFFA2973-9711-42A8-8046-8ACCE35831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23CFA07-890E-4957-9315-61CD801249C8}" type="pres">
      <dgm:prSet presAssocID="{BFFA2973-9711-42A8-8046-8ACCE358316E}" presName="spaceRect" presStyleCnt="0"/>
      <dgm:spPr/>
    </dgm:pt>
    <dgm:pt modelId="{118AF3BD-EC2E-4ADA-B196-A79E65AC7F55}" type="pres">
      <dgm:prSet presAssocID="{BFFA2973-9711-42A8-8046-8ACCE358316E}" presName="parTx" presStyleLbl="revTx" presStyleIdx="1" presStyleCnt="3">
        <dgm:presLayoutVars>
          <dgm:chMax val="0"/>
          <dgm:chPref val="0"/>
        </dgm:presLayoutVars>
      </dgm:prSet>
      <dgm:spPr/>
    </dgm:pt>
    <dgm:pt modelId="{FC0E6820-2855-4462-A6A8-0A01C74C4E53}" type="pres">
      <dgm:prSet presAssocID="{1A40BF8E-033A-464A-8FD3-7B7799CE4238}" presName="sibTrans" presStyleCnt="0"/>
      <dgm:spPr/>
    </dgm:pt>
    <dgm:pt modelId="{FEC97962-0AFB-4FF1-885F-B36427AB4E86}" type="pres">
      <dgm:prSet presAssocID="{7F3D5030-CBA8-4861-AC29-4D1188A59FFA}" presName="compNode" presStyleCnt="0"/>
      <dgm:spPr/>
    </dgm:pt>
    <dgm:pt modelId="{45043E31-6250-40B0-AB9F-694C8A8958AD}" type="pres">
      <dgm:prSet presAssocID="{7F3D5030-CBA8-4861-AC29-4D1188A59FFA}" presName="bgRect" presStyleLbl="bgShp" presStyleIdx="2" presStyleCnt="3"/>
      <dgm:spPr/>
    </dgm:pt>
    <dgm:pt modelId="{35DBE7A9-ABC3-4557-B158-C360135E7CAA}" type="pres">
      <dgm:prSet presAssocID="{7F3D5030-CBA8-4861-AC29-4D1188A59F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6BB1B51-E4E0-4757-A79A-6F40B7AF43AB}" type="pres">
      <dgm:prSet presAssocID="{7F3D5030-CBA8-4861-AC29-4D1188A59FFA}" presName="spaceRect" presStyleCnt="0"/>
      <dgm:spPr/>
    </dgm:pt>
    <dgm:pt modelId="{EFBB039E-50F0-4FBA-9789-D7BDD59DDE9B}" type="pres">
      <dgm:prSet presAssocID="{7F3D5030-CBA8-4861-AC29-4D1188A59F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F46C03-2811-4D57-B855-F2F1E8756418}" srcId="{4A1DA3E2-470E-4814-AFF7-CCE0ED136CB2}" destId="{33F4EE2B-9F83-4616-8C3C-F794DBDB108C}" srcOrd="0" destOrd="0" parTransId="{B64CA7CB-076C-4B79-8433-BA8B49D99AC1}" sibTransId="{22B34812-2F49-4936-8CA6-67F80DE28215}"/>
    <dgm:cxn modelId="{1F7FD023-1004-4DB3-A0BB-E3579EEE7608}" srcId="{4A1DA3E2-470E-4814-AFF7-CCE0ED136CB2}" destId="{BFFA2973-9711-42A8-8046-8ACCE358316E}" srcOrd="1" destOrd="0" parTransId="{AB4C66E3-A517-471C-A312-A7EB2332AF4C}" sibTransId="{1A40BF8E-033A-464A-8FD3-7B7799CE4238}"/>
    <dgm:cxn modelId="{C244C443-0D43-4B5D-9C3E-20B6C7D87F19}" type="presOf" srcId="{33F4EE2B-9F83-4616-8C3C-F794DBDB108C}" destId="{05C18EEF-4574-4B1B-BECE-C4EDB2858A42}" srcOrd="0" destOrd="0" presId="urn:microsoft.com/office/officeart/2018/2/layout/IconVerticalSolidList"/>
    <dgm:cxn modelId="{B871E453-D93D-448C-93F0-5372B4A49695}" type="presOf" srcId="{7F3D5030-CBA8-4861-AC29-4D1188A59FFA}" destId="{EFBB039E-50F0-4FBA-9789-D7BDD59DDE9B}" srcOrd="0" destOrd="0" presId="urn:microsoft.com/office/officeart/2018/2/layout/IconVerticalSolidList"/>
    <dgm:cxn modelId="{A4FCE75A-EA2C-4EEF-9DCB-DD38CD9E961E}" srcId="{4A1DA3E2-470E-4814-AFF7-CCE0ED136CB2}" destId="{7F3D5030-CBA8-4861-AC29-4D1188A59FFA}" srcOrd="2" destOrd="0" parTransId="{3F5C04EA-2EA9-41CD-BB75-A959501B6731}" sibTransId="{71E79E95-8A2D-4F8E-95F2-02DB93A72391}"/>
    <dgm:cxn modelId="{F2430988-4171-46E5-A11D-3276A0CC6DB5}" type="presOf" srcId="{BFFA2973-9711-42A8-8046-8ACCE358316E}" destId="{118AF3BD-EC2E-4ADA-B196-A79E65AC7F55}" srcOrd="0" destOrd="0" presId="urn:microsoft.com/office/officeart/2018/2/layout/IconVerticalSolidList"/>
    <dgm:cxn modelId="{B2E024F7-74F6-4A42-BF9F-D6ED4918ADC1}" type="presOf" srcId="{4A1DA3E2-470E-4814-AFF7-CCE0ED136CB2}" destId="{951214D8-0728-451A-8D5B-691B17A84B35}" srcOrd="0" destOrd="0" presId="urn:microsoft.com/office/officeart/2018/2/layout/IconVerticalSolidList"/>
    <dgm:cxn modelId="{EB439F56-5262-441E-8F65-CA18E0909696}" type="presParOf" srcId="{951214D8-0728-451A-8D5B-691B17A84B35}" destId="{BDC7DDA4-14D6-47EB-83B0-3F888496A627}" srcOrd="0" destOrd="0" presId="urn:microsoft.com/office/officeart/2018/2/layout/IconVerticalSolidList"/>
    <dgm:cxn modelId="{094E1BE4-4FF7-42CA-8D3C-3EEB5D6FBB35}" type="presParOf" srcId="{BDC7DDA4-14D6-47EB-83B0-3F888496A627}" destId="{AD686431-080C-440D-831C-E076440C917B}" srcOrd="0" destOrd="0" presId="urn:microsoft.com/office/officeart/2018/2/layout/IconVerticalSolidList"/>
    <dgm:cxn modelId="{D9534D2B-EBC1-428C-9B56-4DC59F577453}" type="presParOf" srcId="{BDC7DDA4-14D6-47EB-83B0-3F888496A627}" destId="{3A3F18EA-75E6-455D-926C-C954949B9C34}" srcOrd="1" destOrd="0" presId="urn:microsoft.com/office/officeart/2018/2/layout/IconVerticalSolidList"/>
    <dgm:cxn modelId="{6629836D-ABA5-4126-B518-E9E9B02398AF}" type="presParOf" srcId="{BDC7DDA4-14D6-47EB-83B0-3F888496A627}" destId="{FCC4F06B-96BD-4A0E-A060-A1FA494A524D}" srcOrd="2" destOrd="0" presId="urn:microsoft.com/office/officeart/2018/2/layout/IconVerticalSolidList"/>
    <dgm:cxn modelId="{76B6B598-75D5-4ECB-BF3D-445ABF67AB4C}" type="presParOf" srcId="{BDC7DDA4-14D6-47EB-83B0-3F888496A627}" destId="{05C18EEF-4574-4B1B-BECE-C4EDB2858A42}" srcOrd="3" destOrd="0" presId="urn:microsoft.com/office/officeart/2018/2/layout/IconVerticalSolidList"/>
    <dgm:cxn modelId="{7453E7A7-277B-434A-A789-B3379282DAE6}" type="presParOf" srcId="{951214D8-0728-451A-8D5B-691B17A84B35}" destId="{0383145E-A64F-444E-99A4-1BB9465E76E9}" srcOrd="1" destOrd="0" presId="urn:microsoft.com/office/officeart/2018/2/layout/IconVerticalSolidList"/>
    <dgm:cxn modelId="{4B9CBBD6-D312-4736-A8F2-14731E52C6A7}" type="presParOf" srcId="{951214D8-0728-451A-8D5B-691B17A84B35}" destId="{F4324115-6915-4618-910F-8B009FE1625B}" srcOrd="2" destOrd="0" presId="urn:microsoft.com/office/officeart/2018/2/layout/IconVerticalSolidList"/>
    <dgm:cxn modelId="{FD606717-53D9-4F5D-B8D6-49D249A3CCD8}" type="presParOf" srcId="{F4324115-6915-4618-910F-8B009FE1625B}" destId="{379DCE89-C13C-4DBA-940F-4F3273B3C3B5}" srcOrd="0" destOrd="0" presId="urn:microsoft.com/office/officeart/2018/2/layout/IconVerticalSolidList"/>
    <dgm:cxn modelId="{AC223187-B70F-46B0-98E8-B68C0BCB1A56}" type="presParOf" srcId="{F4324115-6915-4618-910F-8B009FE1625B}" destId="{C579C19A-6AD4-4EAD-820E-1CF22DEA7FAD}" srcOrd="1" destOrd="0" presId="urn:microsoft.com/office/officeart/2018/2/layout/IconVerticalSolidList"/>
    <dgm:cxn modelId="{D199E2C3-3408-492F-8547-022ECE4EE35D}" type="presParOf" srcId="{F4324115-6915-4618-910F-8B009FE1625B}" destId="{A23CFA07-890E-4957-9315-61CD801249C8}" srcOrd="2" destOrd="0" presId="urn:microsoft.com/office/officeart/2018/2/layout/IconVerticalSolidList"/>
    <dgm:cxn modelId="{42503314-54D4-4F91-9F35-4EC0A6E25037}" type="presParOf" srcId="{F4324115-6915-4618-910F-8B009FE1625B}" destId="{118AF3BD-EC2E-4ADA-B196-A79E65AC7F55}" srcOrd="3" destOrd="0" presId="urn:microsoft.com/office/officeart/2018/2/layout/IconVerticalSolidList"/>
    <dgm:cxn modelId="{EF420561-8E54-42F6-9C79-4649121C323A}" type="presParOf" srcId="{951214D8-0728-451A-8D5B-691B17A84B35}" destId="{FC0E6820-2855-4462-A6A8-0A01C74C4E53}" srcOrd="3" destOrd="0" presId="urn:microsoft.com/office/officeart/2018/2/layout/IconVerticalSolidList"/>
    <dgm:cxn modelId="{01CA2A27-D559-4070-A066-400EC7FD8CA8}" type="presParOf" srcId="{951214D8-0728-451A-8D5B-691B17A84B35}" destId="{FEC97962-0AFB-4FF1-885F-B36427AB4E86}" srcOrd="4" destOrd="0" presId="urn:microsoft.com/office/officeart/2018/2/layout/IconVerticalSolidList"/>
    <dgm:cxn modelId="{9CC98083-85C3-4F49-BB28-A727A4F714E8}" type="presParOf" srcId="{FEC97962-0AFB-4FF1-885F-B36427AB4E86}" destId="{45043E31-6250-40B0-AB9F-694C8A8958AD}" srcOrd="0" destOrd="0" presId="urn:microsoft.com/office/officeart/2018/2/layout/IconVerticalSolidList"/>
    <dgm:cxn modelId="{8416E1D5-D38C-48CE-BE4F-1AD7674E8869}" type="presParOf" srcId="{FEC97962-0AFB-4FF1-885F-B36427AB4E86}" destId="{35DBE7A9-ABC3-4557-B158-C360135E7CAA}" srcOrd="1" destOrd="0" presId="urn:microsoft.com/office/officeart/2018/2/layout/IconVerticalSolidList"/>
    <dgm:cxn modelId="{E64030C2-DE5F-497D-A2FC-672C23A27604}" type="presParOf" srcId="{FEC97962-0AFB-4FF1-885F-B36427AB4E86}" destId="{B6BB1B51-E4E0-4757-A79A-6F40B7AF43AB}" srcOrd="2" destOrd="0" presId="urn:microsoft.com/office/officeart/2018/2/layout/IconVerticalSolidList"/>
    <dgm:cxn modelId="{563206C3-5E2A-4EB5-9397-874624B22A25}" type="presParOf" srcId="{FEC97962-0AFB-4FF1-885F-B36427AB4E86}" destId="{EFBB039E-50F0-4FBA-9789-D7BDD59DDE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4DF993-D4E7-4CB6-AB81-6F6C1B60B8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D81597-14D7-4CCA-92F2-D1BAC3BA9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CNN Outperformed:</a:t>
          </a:r>
          <a:r>
            <a:rPr lang="en-US" b="0" i="0" baseline="0"/>
            <a:t> Demonstrated the highest accuracy and robustness for image classification, consistent across test sets.</a:t>
          </a:r>
          <a:endParaRPr lang="en-US"/>
        </a:p>
      </dgm:t>
    </dgm:pt>
    <dgm:pt modelId="{B57D1EF2-AE1B-424B-8052-C8DAFB11384E}" type="parTrans" cxnId="{2648F6A8-49E8-424F-9261-D7E70EAF6CE3}">
      <dgm:prSet/>
      <dgm:spPr/>
      <dgm:t>
        <a:bodyPr/>
        <a:lstStyle/>
        <a:p>
          <a:endParaRPr lang="en-US"/>
        </a:p>
      </dgm:t>
    </dgm:pt>
    <dgm:pt modelId="{8F3F8112-5AD0-4840-9AB1-CA3EAEC1FF2D}" type="sibTrans" cxnId="{2648F6A8-49E8-424F-9261-D7E70EAF6C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EE5147-2345-4A03-A772-D3D5FAA597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XGBoost Performance:</a:t>
          </a:r>
          <a:r>
            <a:rPr lang="en-US" b="0" i="0" baseline="0"/>
            <a:t> Ranked second with moderate accuracy, suitable for simpler datasets or hybrid models.</a:t>
          </a:r>
          <a:endParaRPr lang="en-US"/>
        </a:p>
      </dgm:t>
    </dgm:pt>
    <dgm:pt modelId="{4F40E4EF-5C9A-4A09-A27D-51015BA99961}" type="parTrans" cxnId="{35F62270-1C7D-4329-985B-B9E519072123}">
      <dgm:prSet/>
      <dgm:spPr/>
      <dgm:t>
        <a:bodyPr/>
        <a:lstStyle/>
        <a:p>
          <a:endParaRPr lang="en-US"/>
        </a:p>
      </dgm:t>
    </dgm:pt>
    <dgm:pt modelId="{04811F72-96C7-43AF-A330-DB49CA2DFEDA}" type="sibTrans" cxnId="{35F62270-1C7D-4329-985B-B9E5190721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4D8CEF-809E-4997-B6A7-627324BF2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Random Forest Limitations:</a:t>
          </a:r>
          <a:r>
            <a:rPr lang="en-US" b="0" i="0" baseline="0"/>
            <a:t> Delivered the lowest accuracy, best for basic, less demanding tasks.</a:t>
          </a:r>
          <a:endParaRPr lang="en-US"/>
        </a:p>
      </dgm:t>
    </dgm:pt>
    <dgm:pt modelId="{B36A97F2-EAB3-49B3-BFDA-F180FEA1A0E0}" type="parTrans" cxnId="{15F278F4-F9B1-423C-BDCE-6E9289181D9F}">
      <dgm:prSet/>
      <dgm:spPr/>
      <dgm:t>
        <a:bodyPr/>
        <a:lstStyle/>
        <a:p>
          <a:endParaRPr lang="en-US"/>
        </a:p>
      </dgm:t>
    </dgm:pt>
    <dgm:pt modelId="{2ABDDFA7-372E-4B89-9E81-F30BF59DB2B1}" type="sibTrans" cxnId="{15F278F4-F9B1-423C-BDCE-6E9289181D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1DA762-C42D-4D70-9A01-78997AF574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Recommendations:</a:t>
          </a:r>
          <a:r>
            <a:rPr lang="en-US" b="0" i="0" baseline="0"/>
            <a:t> Optimize CNN through architectural tuning and transfer learning for better performance. </a:t>
          </a:r>
          <a:endParaRPr lang="en-US"/>
        </a:p>
      </dgm:t>
    </dgm:pt>
    <dgm:pt modelId="{E0989809-95EF-41AD-AAED-24E88327C415}" type="parTrans" cxnId="{853B30C4-330A-4850-9A56-C7FF89F7B351}">
      <dgm:prSet/>
      <dgm:spPr/>
      <dgm:t>
        <a:bodyPr/>
        <a:lstStyle/>
        <a:p>
          <a:endParaRPr lang="en-US"/>
        </a:p>
      </dgm:t>
    </dgm:pt>
    <dgm:pt modelId="{B975BE08-F73F-47A7-88E6-95DC67012BEA}" type="sibTrans" cxnId="{853B30C4-330A-4850-9A56-C7FF89F7B351}">
      <dgm:prSet/>
      <dgm:spPr/>
      <dgm:t>
        <a:bodyPr/>
        <a:lstStyle/>
        <a:p>
          <a:endParaRPr lang="en-US"/>
        </a:p>
      </dgm:t>
    </dgm:pt>
    <dgm:pt modelId="{F4B96B23-216E-4835-8E78-3D2DEFB4DBE9}" type="pres">
      <dgm:prSet presAssocID="{514DF993-D4E7-4CB6-AB81-6F6C1B60B878}" presName="root" presStyleCnt="0">
        <dgm:presLayoutVars>
          <dgm:dir/>
          <dgm:resizeHandles val="exact"/>
        </dgm:presLayoutVars>
      </dgm:prSet>
      <dgm:spPr/>
    </dgm:pt>
    <dgm:pt modelId="{523D2DCF-02EC-4120-8F23-3610407713E7}" type="pres">
      <dgm:prSet presAssocID="{514DF993-D4E7-4CB6-AB81-6F6C1B60B878}" presName="container" presStyleCnt="0">
        <dgm:presLayoutVars>
          <dgm:dir/>
          <dgm:resizeHandles val="exact"/>
        </dgm:presLayoutVars>
      </dgm:prSet>
      <dgm:spPr/>
    </dgm:pt>
    <dgm:pt modelId="{49F385ED-FCDB-4E63-9B2F-BE077B8137AA}" type="pres">
      <dgm:prSet presAssocID="{72D81597-14D7-4CCA-92F2-D1BAC3BA93E1}" presName="compNode" presStyleCnt="0"/>
      <dgm:spPr/>
    </dgm:pt>
    <dgm:pt modelId="{986DC184-DE67-42B7-BF0D-3E801F7EF05B}" type="pres">
      <dgm:prSet presAssocID="{72D81597-14D7-4CCA-92F2-D1BAC3BA93E1}" presName="iconBgRect" presStyleLbl="bgShp" presStyleIdx="0" presStyleCnt="4"/>
      <dgm:spPr/>
    </dgm:pt>
    <dgm:pt modelId="{5F9CAFAD-69C7-4D73-8EB8-59592D57FE02}" type="pres">
      <dgm:prSet presAssocID="{72D81597-14D7-4CCA-92F2-D1BAC3BA93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8CEAA78F-7F2E-4AB4-9CB3-805EDF429C22}" type="pres">
      <dgm:prSet presAssocID="{72D81597-14D7-4CCA-92F2-D1BAC3BA93E1}" presName="spaceRect" presStyleCnt="0"/>
      <dgm:spPr/>
    </dgm:pt>
    <dgm:pt modelId="{12279321-965A-4AC9-BFA2-8665B55544D5}" type="pres">
      <dgm:prSet presAssocID="{72D81597-14D7-4CCA-92F2-D1BAC3BA93E1}" presName="textRect" presStyleLbl="revTx" presStyleIdx="0" presStyleCnt="4">
        <dgm:presLayoutVars>
          <dgm:chMax val="1"/>
          <dgm:chPref val="1"/>
        </dgm:presLayoutVars>
      </dgm:prSet>
      <dgm:spPr/>
    </dgm:pt>
    <dgm:pt modelId="{CE5FE616-3A91-4920-8906-8326A6E7180A}" type="pres">
      <dgm:prSet presAssocID="{8F3F8112-5AD0-4840-9AB1-CA3EAEC1FF2D}" presName="sibTrans" presStyleLbl="sibTrans2D1" presStyleIdx="0" presStyleCnt="0"/>
      <dgm:spPr/>
    </dgm:pt>
    <dgm:pt modelId="{F1F76E30-6180-40C7-9689-77B0B2974B3D}" type="pres">
      <dgm:prSet presAssocID="{6AEE5147-2345-4A03-A772-D3D5FAA597E5}" presName="compNode" presStyleCnt="0"/>
      <dgm:spPr/>
    </dgm:pt>
    <dgm:pt modelId="{4FA88CFE-997B-4888-888C-F9C64B7420A3}" type="pres">
      <dgm:prSet presAssocID="{6AEE5147-2345-4A03-A772-D3D5FAA597E5}" presName="iconBgRect" presStyleLbl="bgShp" presStyleIdx="1" presStyleCnt="4"/>
      <dgm:spPr/>
    </dgm:pt>
    <dgm:pt modelId="{308DAD38-3D0E-47B3-8FB0-9A4C79C2A5BC}" type="pres">
      <dgm:prSet presAssocID="{6AEE5147-2345-4A03-A772-D3D5FAA597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B0AA5F-D419-43E7-A4EE-7B2AFA62922D}" type="pres">
      <dgm:prSet presAssocID="{6AEE5147-2345-4A03-A772-D3D5FAA597E5}" presName="spaceRect" presStyleCnt="0"/>
      <dgm:spPr/>
    </dgm:pt>
    <dgm:pt modelId="{66F6147B-57DE-4F73-8EB0-8B22D1C1EA23}" type="pres">
      <dgm:prSet presAssocID="{6AEE5147-2345-4A03-A772-D3D5FAA597E5}" presName="textRect" presStyleLbl="revTx" presStyleIdx="1" presStyleCnt="4">
        <dgm:presLayoutVars>
          <dgm:chMax val="1"/>
          <dgm:chPref val="1"/>
        </dgm:presLayoutVars>
      </dgm:prSet>
      <dgm:spPr/>
    </dgm:pt>
    <dgm:pt modelId="{296850A4-2CBC-4606-9B8C-62A9BEA42F6B}" type="pres">
      <dgm:prSet presAssocID="{04811F72-96C7-43AF-A330-DB49CA2DFEDA}" presName="sibTrans" presStyleLbl="sibTrans2D1" presStyleIdx="0" presStyleCnt="0"/>
      <dgm:spPr/>
    </dgm:pt>
    <dgm:pt modelId="{29C24B36-BA61-4313-AB44-1E3D83414039}" type="pres">
      <dgm:prSet presAssocID="{AA4D8CEF-809E-4997-B6A7-627324BF20B5}" presName="compNode" presStyleCnt="0"/>
      <dgm:spPr/>
    </dgm:pt>
    <dgm:pt modelId="{4C120261-CF0C-4765-9523-A6E488C59418}" type="pres">
      <dgm:prSet presAssocID="{AA4D8CEF-809E-4997-B6A7-627324BF20B5}" presName="iconBgRect" presStyleLbl="bgShp" presStyleIdx="2" presStyleCnt="4"/>
      <dgm:spPr/>
    </dgm:pt>
    <dgm:pt modelId="{1451FD5A-8C24-48BB-A4C7-1F05A7440285}" type="pres">
      <dgm:prSet presAssocID="{AA4D8CEF-809E-4997-B6A7-627324BF20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6FBEC56A-7A32-4476-9B89-9553C53963B3}" type="pres">
      <dgm:prSet presAssocID="{AA4D8CEF-809E-4997-B6A7-627324BF20B5}" presName="spaceRect" presStyleCnt="0"/>
      <dgm:spPr/>
    </dgm:pt>
    <dgm:pt modelId="{CA8EC5BB-7074-402A-BFD1-E64CB5A2CC26}" type="pres">
      <dgm:prSet presAssocID="{AA4D8CEF-809E-4997-B6A7-627324BF20B5}" presName="textRect" presStyleLbl="revTx" presStyleIdx="2" presStyleCnt="4">
        <dgm:presLayoutVars>
          <dgm:chMax val="1"/>
          <dgm:chPref val="1"/>
        </dgm:presLayoutVars>
      </dgm:prSet>
      <dgm:spPr/>
    </dgm:pt>
    <dgm:pt modelId="{236B1608-25DC-436B-AE6A-B20DF1245AB3}" type="pres">
      <dgm:prSet presAssocID="{2ABDDFA7-372E-4B89-9E81-F30BF59DB2B1}" presName="sibTrans" presStyleLbl="sibTrans2D1" presStyleIdx="0" presStyleCnt="0"/>
      <dgm:spPr/>
    </dgm:pt>
    <dgm:pt modelId="{6FD4EAD0-F116-4C49-88DB-4B90F804D838}" type="pres">
      <dgm:prSet presAssocID="{0B1DA762-C42D-4D70-9A01-78997AF574A8}" presName="compNode" presStyleCnt="0"/>
      <dgm:spPr/>
    </dgm:pt>
    <dgm:pt modelId="{3F2A01F8-3959-4A33-9984-24D453420B4D}" type="pres">
      <dgm:prSet presAssocID="{0B1DA762-C42D-4D70-9A01-78997AF574A8}" presName="iconBgRect" presStyleLbl="bgShp" presStyleIdx="3" presStyleCnt="4"/>
      <dgm:spPr/>
    </dgm:pt>
    <dgm:pt modelId="{E4AD1535-DCAD-40A0-861E-145512BF5543}" type="pres">
      <dgm:prSet presAssocID="{0B1DA762-C42D-4D70-9A01-78997AF574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60EA206-B4E4-442E-BC80-8CEB8C74078B}" type="pres">
      <dgm:prSet presAssocID="{0B1DA762-C42D-4D70-9A01-78997AF574A8}" presName="spaceRect" presStyleCnt="0"/>
      <dgm:spPr/>
    </dgm:pt>
    <dgm:pt modelId="{D304DF59-4825-4AC0-889A-E7758C2952B2}" type="pres">
      <dgm:prSet presAssocID="{0B1DA762-C42D-4D70-9A01-78997AF574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64EC29-F9E0-46DE-98A2-F94B3C683170}" type="presOf" srcId="{514DF993-D4E7-4CB6-AB81-6F6C1B60B878}" destId="{F4B96B23-216E-4835-8E78-3D2DEFB4DBE9}" srcOrd="0" destOrd="0" presId="urn:microsoft.com/office/officeart/2018/2/layout/IconCircleList"/>
    <dgm:cxn modelId="{FBAA512A-899F-4879-BC8B-FFABDE1913C7}" type="presOf" srcId="{04811F72-96C7-43AF-A330-DB49CA2DFEDA}" destId="{296850A4-2CBC-4606-9B8C-62A9BEA42F6B}" srcOrd="0" destOrd="0" presId="urn:microsoft.com/office/officeart/2018/2/layout/IconCircleList"/>
    <dgm:cxn modelId="{CD53262E-76E2-4338-A06A-32A86F9B5071}" type="presOf" srcId="{8F3F8112-5AD0-4840-9AB1-CA3EAEC1FF2D}" destId="{CE5FE616-3A91-4920-8906-8326A6E7180A}" srcOrd="0" destOrd="0" presId="urn:microsoft.com/office/officeart/2018/2/layout/IconCircleList"/>
    <dgm:cxn modelId="{0B05063E-FF86-4032-8277-CA4EB7A66A0D}" type="presOf" srcId="{AA4D8CEF-809E-4997-B6A7-627324BF20B5}" destId="{CA8EC5BB-7074-402A-BFD1-E64CB5A2CC26}" srcOrd="0" destOrd="0" presId="urn:microsoft.com/office/officeart/2018/2/layout/IconCircleList"/>
    <dgm:cxn modelId="{35F62270-1C7D-4329-985B-B9E519072123}" srcId="{514DF993-D4E7-4CB6-AB81-6F6C1B60B878}" destId="{6AEE5147-2345-4A03-A772-D3D5FAA597E5}" srcOrd="1" destOrd="0" parTransId="{4F40E4EF-5C9A-4A09-A27D-51015BA99961}" sibTransId="{04811F72-96C7-43AF-A330-DB49CA2DFEDA}"/>
    <dgm:cxn modelId="{2F84CB7B-AF10-4CE7-B783-14EE09190883}" type="presOf" srcId="{72D81597-14D7-4CCA-92F2-D1BAC3BA93E1}" destId="{12279321-965A-4AC9-BFA2-8665B55544D5}" srcOrd="0" destOrd="0" presId="urn:microsoft.com/office/officeart/2018/2/layout/IconCircleList"/>
    <dgm:cxn modelId="{CEC928A1-647D-4CC6-BE50-11BB0EE77355}" type="presOf" srcId="{6AEE5147-2345-4A03-A772-D3D5FAA597E5}" destId="{66F6147B-57DE-4F73-8EB0-8B22D1C1EA23}" srcOrd="0" destOrd="0" presId="urn:microsoft.com/office/officeart/2018/2/layout/IconCircleList"/>
    <dgm:cxn modelId="{2648F6A8-49E8-424F-9261-D7E70EAF6CE3}" srcId="{514DF993-D4E7-4CB6-AB81-6F6C1B60B878}" destId="{72D81597-14D7-4CCA-92F2-D1BAC3BA93E1}" srcOrd="0" destOrd="0" parTransId="{B57D1EF2-AE1B-424B-8052-C8DAFB11384E}" sibTransId="{8F3F8112-5AD0-4840-9AB1-CA3EAEC1FF2D}"/>
    <dgm:cxn modelId="{853B30C4-330A-4850-9A56-C7FF89F7B351}" srcId="{514DF993-D4E7-4CB6-AB81-6F6C1B60B878}" destId="{0B1DA762-C42D-4D70-9A01-78997AF574A8}" srcOrd="3" destOrd="0" parTransId="{E0989809-95EF-41AD-AAED-24E88327C415}" sibTransId="{B975BE08-F73F-47A7-88E6-95DC67012BEA}"/>
    <dgm:cxn modelId="{0C5C22EA-6D9F-4C2F-8202-1A3834BEFF5C}" type="presOf" srcId="{2ABDDFA7-372E-4B89-9E81-F30BF59DB2B1}" destId="{236B1608-25DC-436B-AE6A-B20DF1245AB3}" srcOrd="0" destOrd="0" presId="urn:microsoft.com/office/officeart/2018/2/layout/IconCircleList"/>
    <dgm:cxn modelId="{D5AB8EEF-342E-4C47-98C3-22DEC78EBFFD}" type="presOf" srcId="{0B1DA762-C42D-4D70-9A01-78997AF574A8}" destId="{D304DF59-4825-4AC0-889A-E7758C2952B2}" srcOrd="0" destOrd="0" presId="urn:microsoft.com/office/officeart/2018/2/layout/IconCircleList"/>
    <dgm:cxn modelId="{15F278F4-F9B1-423C-BDCE-6E9289181D9F}" srcId="{514DF993-D4E7-4CB6-AB81-6F6C1B60B878}" destId="{AA4D8CEF-809E-4997-B6A7-627324BF20B5}" srcOrd="2" destOrd="0" parTransId="{B36A97F2-EAB3-49B3-BFDA-F180FEA1A0E0}" sibTransId="{2ABDDFA7-372E-4B89-9E81-F30BF59DB2B1}"/>
    <dgm:cxn modelId="{65587ADD-5350-4AE2-9A48-9FD79CA7E521}" type="presParOf" srcId="{F4B96B23-216E-4835-8E78-3D2DEFB4DBE9}" destId="{523D2DCF-02EC-4120-8F23-3610407713E7}" srcOrd="0" destOrd="0" presId="urn:microsoft.com/office/officeart/2018/2/layout/IconCircleList"/>
    <dgm:cxn modelId="{AAA790B6-1771-4E24-A022-18D3BCDF0B70}" type="presParOf" srcId="{523D2DCF-02EC-4120-8F23-3610407713E7}" destId="{49F385ED-FCDB-4E63-9B2F-BE077B8137AA}" srcOrd="0" destOrd="0" presId="urn:microsoft.com/office/officeart/2018/2/layout/IconCircleList"/>
    <dgm:cxn modelId="{29EA3C07-F35A-422A-B26A-2C85D2CB08AF}" type="presParOf" srcId="{49F385ED-FCDB-4E63-9B2F-BE077B8137AA}" destId="{986DC184-DE67-42B7-BF0D-3E801F7EF05B}" srcOrd="0" destOrd="0" presId="urn:microsoft.com/office/officeart/2018/2/layout/IconCircleList"/>
    <dgm:cxn modelId="{901561A5-2D47-4FBC-BC7D-0507E62A83AB}" type="presParOf" srcId="{49F385ED-FCDB-4E63-9B2F-BE077B8137AA}" destId="{5F9CAFAD-69C7-4D73-8EB8-59592D57FE02}" srcOrd="1" destOrd="0" presId="urn:microsoft.com/office/officeart/2018/2/layout/IconCircleList"/>
    <dgm:cxn modelId="{45B51FFE-CF09-4DD4-A565-A2628005202E}" type="presParOf" srcId="{49F385ED-FCDB-4E63-9B2F-BE077B8137AA}" destId="{8CEAA78F-7F2E-4AB4-9CB3-805EDF429C22}" srcOrd="2" destOrd="0" presId="urn:microsoft.com/office/officeart/2018/2/layout/IconCircleList"/>
    <dgm:cxn modelId="{84573A65-B9A3-40B4-9DD1-37F371C87775}" type="presParOf" srcId="{49F385ED-FCDB-4E63-9B2F-BE077B8137AA}" destId="{12279321-965A-4AC9-BFA2-8665B55544D5}" srcOrd="3" destOrd="0" presId="urn:microsoft.com/office/officeart/2018/2/layout/IconCircleList"/>
    <dgm:cxn modelId="{651C02F4-8D7F-4BC8-99F8-EBFC141A0B39}" type="presParOf" srcId="{523D2DCF-02EC-4120-8F23-3610407713E7}" destId="{CE5FE616-3A91-4920-8906-8326A6E7180A}" srcOrd="1" destOrd="0" presId="urn:microsoft.com/office/officeart/2018/2/layout/IconCircleList"/>
    <dgm:cxn modelId="{0755F248-68C3-4618-894D-CCAD035EA914}" type="presParOf" srcId="{523D2DCF-02EC-4120-8F23-3610407713E7}" destId="{F1F76E30-6180-40C7-9689-77B0B2974B3D}" srcOrd="2" destOrd="0" presId="urn:microsoft.com/office/officeart/2018/2/layout/IconCircleList"/>
    <dgm:cxn modelId="{8BDAEC70-F935-405E-A58A-139A64AB15D9}" type="presParOf" srcId="{F1F76E30-6180-40C7-9689-77B0B2974B3D}" destId="{4FA88CFE-997B-4888-888C-F9C64B7420A3}" srcOrd="0" destOrd="0" presId="urn:microsoft.com/office/officeart/2018/2/layout/IconCircleList"/>
    <dgm:cxn modelId="{AB1DB4FB-B5E0-40DD-A235-FEC886212375}" type="presParOf" srcId="{F1F76E30-6180-40C7-9689-77B0B2974B3D}" destId="{308DAD38-3D0E-47B3-8FB0-9A4C79C2A5BC}" srcOrd="1" destOrd="0" presId="urn:microsoft.com/office/officeart/2018/2/layout/IconCircleList"/>
    <dgm:cxn modelId="{B4974B4D-1D58-4BC0-9FEF-E909AFFC29D2}" type="presParOf" srcId="{F1F76E30-6180-40C7-9689-77B0B2974B3D}" destId="{43B0AA5F-D419-43E7-A4EE-7B2AFA62922D}" srcOrd="2" destOrd="0" presId="urn:microsoft.com/office/officeart/2018/2/layout/IconCircleList"/>
    <dgm:cxn modelId="{55742171-C74E-4C1F-974D-AB16536CDBAD}" type="presParOf" srcId="{F1F76E30-6180-40C7-9689-77B0B2974B3D}" destId="{66F6147B-57DE-4F73-8EB0-8B22D1C1EA23}" srcOrd="3" destOrd="0" presId="urn:microsoft.com/office/officeart/2018/2/layout/IconCircleList"/>
    <dgm:cxn modelId="{1D4BED55-2384-49B9-AC3F-0D46B4DAA93D}" type="presParOf" srcId="{523D2DCF-02EC-4120-8F23-3610407713E7}" destId="{296850A4-2CBC-4606-9B8C-62A9BEA42F6B}" srcOrd="3" destOrd="0" presId="urn:microsoft.com/office/officeart/2018/2/layout/IconCircleList"/>
    <dgm:cxn modelId="{550ED13E-D20D-4D39-AFE9-039A981A2FF6}" type="presParOf" srcId="{523D2DCF-02EC-4120-8F23-3610407713E7}" destId="{29C24B36-BA61-4313-AB44-1E3D83414039}" srcOrd="4" destOrd="0" presId="urn:microsoft.com/office/officeart/2018/2/layout/IconCircleList"/>
    <dgm:cxn modelId="{94C8ACA1-1A3E-4107-A242-DFC7EDAC51B5}" type="presParOf" srcId="{29C24B36-BA61-4313-AB44-1E3D83414039}" destId="{4C120261-CF0C-4765-9523-A6E488C59418}" srcOrd="0" destOrd="0" presId="urn:microsoft.com/office/officeart/2018/2/layout/IconCircleList"/>
    <dgm:cxn modelId="{11F9F238-5B13-45F7-AE2C-D9B8033D0FC8}" type="presParOf" srcId="{29C24B36-BA61-4313-AB44-1E3D83414039}" destId="{1451FD5A-8C24-48BB-A4C7-1F05A7440285}" srcOrd="1" destOrd="0" presId="urn:microsoft.com/office/officeart/2018/2/layout/IconCircleList"/>
    <dgm:cxn modelId="{C7E56423-40D8-4BD6-9418-05F11AB99502}" type="presParOf" srcId="{29C24B36-BA61-4313-AB44-1E3D83414039}" destId="{6FBEC56A-7A32-4476-9B89-9553C53963B3}" srcOrd="2" destOrd="0" presId="urn:microsoft.com/office/officeart/2018/2/layout/IconCircleList"/>
    <dgm:cxn modelId="{928F24FA-681B-402F-BA69-561DD8AFEAD0}" type="presParOf" srcId="{29C24B36-BA61-4313-AB44-1E3D83414039}" destId="{CA8EC5BB-7074-402A-BFD1-E64CB5A2CC26}" srcOrd="3" destOrd="0" presId="urn:microsoft.com/office/officeart/2018/2/layout/IconCircleList"/>
    <dgm:cxn modelId="{B5046426-ADAB-4A73-A76C-E8308EB6639C}" type="presParOf" srcId="{523D2DCF-02EC-4120-8F23-3610407713E7}" destId="{236B1608-25DC-436B-AE6A-B20DF1245AB3}" srcOrd="5" destOrd="0" presId="urn:microsoft.com/office/officeart/2018/2/layout/IconCircleList"/>
    <dgm:cxn modelId="{5813BC45-8BB3-450E-A26F-4669A0B714A8}" type="presParOf" srcId="{523D2DCF-02EC-4120-8F23-3610407713E7}" destId="{6FD4EAD0-F116-4C49-88DB-4B90F804D838}" srcOrd="6" destOrd="0" presId="urn:microsoft.com/office/officeart/2018/2/layout/IconCircleList"/>
    <dgm:cxn modelId="{E821C670-634A-422D-926E-5164B8EA094A}" type="presParOf" srcId="{6FD4EAD0-F116-4C49-88DB-4B90F804D838}" destId="{3F2A01F8-3959-4A33-9984-24D453420B4D}" srcOrd="0" destOrd="0" presId="urn:microsoft.com/office/officeart/2018/2/layout/IconCircleList"/>
    <dgm:cxn modelId="{770B3B38-6C55-4B87-8C1F-94A64AEFC9E8}" type="presParOf" srcId="{6FD4EAD0-F116-4C49-88DB-4B90F804D838}" destId="{E4AD1535-DCAD-40A0-861E-145512BF5543}" srcOrd="1" destOrd="0" presId="urn:microsoft.com/office/officeart/2018/2/layout/IconCircleList"/>
    <dgm:cxn modelId="{AB217111-924D-456D-BA45-16EE9D178A4E}" type="presParOf" srcId="{6FD4EAD0-F116-4C49-88DB-4B90F804D838}" destId="{260EA206-B4E4-442E-BC80-8CEB8C74078B}" srcOrd="2" destOrd="0" presId="urn:microsoft.com/office/officeart/2018/2/layout/IconCircleList"/>
    <dgm:cxn modelId="{EF0B648C-1416-443F-B6A2-4B35240AFE99}" type="presParOf" srcId="{6FD4EAD0-F116-4C49-88DB-4B90F804D838}" destId="{D304DF59-4825-4AC0-889A-E7758C2952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7A5D1-637D-4FC3-8C4E-8284D7AF2EE5}">
      <dsp:nvSpPr>
        <dsp:cNvPr id="0" name=""/>
        <dsp:cNvSpPr/>
      </dsp:nvSpPr>
      <dsp:spPr>
        <a:xfrm>
          <a:off x="551644" y="62161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63737-1D36-4D5A-BBC0-F84C318E1EB7}">
      <dsp:nvSpPr>
        <dsp:cNvPr id="0" name=""/>
        <dsp:cNvSpPr/>
      </dsp:nvSpPr>
      <dsp:spPr>
        <a:xfrm>
          <a:off x="771240" y="929583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444F3-0D7C-45F9-B1D3-D7EF42F3874B}">
      <dsp:nvSpPr>
        <dsp:cNvPr id="0" name=""/>
        <dsp:cNvSpPr/>
      </dsp:nvSpPr>
      <dsp:spPr>
        <a:xfrm>
          <a:off x="21709" y="2474770"/>
          <a:ext cx="23062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Goal: To classify images from the CIFAR-10 dataset using AI algorithms.</a:t>
          </a:r>
        </a:p>
      </dsp:txBody>
      <dsp:txXfrm>
        <a:off x="21709" y="2474770"/>
        <a:ext cx="2306250" cy="832500"/>
      </dsp:txXfrm>
    </dsp:sp>
    <dsp:sp modelId="{92FED18C-52F1-4587-B09C-47BA859E0543}">
      <dsp:nvSpPr>
        <dsp:cNvPr id="0" name=""/>
        <dsp:cNvSpPr/>
      </dsp:nvSpPr>
      <dsp:spPr>
        <a:xfrm>
          <a:off x="3237417" y="66987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1ADDF-E60A-41E8-8027-FC3F52E65EDE}">
      <dsp:nvSpPr>
        <dsp:cNvPr id="0" name=""/>
        <dsp:cNvSpPr/>
      </dsp:nvSpPr>
      <dsp:spPr>
        <a:xfrm>
          <a:off x="3481084" y="929583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E46E8-E541-45BF-978E-0E0ECF557158}">
      <dsp:nvSpPr>
        <dsp:cNvPr id="0" name=""/>
        <dsp:cNvSpPr/>
      </dsp:nvSpPr>
      <dsp:spPr>
        <a:xfrm>
          <a:off x="2731552" y="2474770"/>
          <a:ext cx="23062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Dataset: CIFAR-10 contains 60,000 images across 10 categories, with 32x32 SIZE, ideal for algorithm testing and benchmarking.</a:t>
          </a:r>
        </a:p>
      </dsp:txBody>
      <dsp:txXfrm>
        <a:off x="2731552" y="2474770"/>
        <a:ext cx="2306250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86431-080C-440D-831C-E076440C917B}">
      <dsp:nvSpPr>
        <dsp:cNvPr id="0" name=""/>
        <dsp:cNvSpPr/>
      </dsp:nvSpPr>
      <dsp:spPr>
        <a:xfrm>
          <a:off x="0" y="572"/>
          <a:ext cx="4429746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F18EA-75E6-455D-926C-C954949B9C34}">
      <dsp:nvSpPr>
        <dsp:cNvPr id="0" name=""/>
        <dsp:cNvSpPr/>
      </dsp:nvSpPr>
      <dsp:spPr>
        <a:xfrm>
          <a:off x="404961" y="301782"/>
          <a:ext cx="736292" cy="736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18EEF-4574-4B1B-BECE-C4EDB2858A42}">
      <dsp:nvSpPr>
        <dsp:cNvPr id="0" name=""/>
        <dsp:cNvSpPr/>
      </dsp:nvSpPr>
      <dsp:spPr>
        <a:xfrm>
          <a:off x="1546215" y="572"/>
          <a:ext cx="2883530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Convolutional Neural Network (CNN): High accuracy and works well with large datasets.</a:t>
          </a:r>
        </a:p>
      </dsp:txBody>
      <dsp:txXfrm>
        <a:off x="1546215" y="572"/>
        <a:ext cx="2883530" cy="1338714"/>
      </dsp:txXfrm>
    </dsp:sp>
    <dsp:sp modelId="{379DCE89-C13C-4DBA-940F-4F3273B3C3B5}">
      <dsp:nvSpPr>
        <dsp:cNvPr id="0" name=""/>
        <dsp:cNvSpPr/>
      </dsp:nvSpPr>
      <dsp:spPr>
        <a:xfrm>
          <a:off x="0" y="1673965"/>
          <a:ext cx="4429746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9C19A-6AD4-4EAD-820E-1CF22DEA7FAD}">
      <dsp:nvSpPr>
        <dsp:cNvPr id="0" name=""/>
        <dsp:cNvSpPr/>
      </dsp:nvSpPr>
      <dsp:spPr>
        <a:xfrm>
          <a:off x="404961" y="1975176"/>
          <a:ext cx="736292" cy="736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AF3BD-EC2E-4ADA-B196-A79E65AC7F55}">
      <dsp:nvSpPr>
        <dsp:cNvPr id="0" name=""/>
        <dsp:cNvSpPr/>
      </dsp:nvSpPr>
      <dsp:spPr>
        <a:xfrm>
          <a:off x="1546215" y="1673965"/>
          <a:ext cx="2883530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XGBoost</a:t>
          </a:r>
          <a:r>
            <a:rPr lang="en-US" sz="1600" kern="1200" dirty="0"/>
            <a:t>: Effective as a feature classifier, handles imbalanced and balanced data.</a:t>
          </a:r>
        </a:p>
      </dsp:txBody>
      <dsp:txXfrm>
        <a:off x="1546215" y="1673965"/>
        <a:ext cx="2883530" cy="1338714"/>
      </dsp:txXfrm>
    </dsp:sp>
    <dsp:sp modelId="{45043E31-6250-40B0-AB9F-694C8A8958AD}">
      <dsp:nvSpPr>
        <dsp:cNvPr id="0" name=""/>
        <dsp:cNvSpPr/>
      </dsp:nvSpPr>
      <dsp:spPr>
        <a:xfrm>
          <a:off x="0" y="3347358"/>
          <a:ext cx="4429746" cy="13387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BE7A9-ABC3-4557-B158-C360135E7CAA}">
      <dsp:nvSpPr>
        <dsp:cNvPr id="0" name=""/>
        <dsp:cNvSpPr/>
      </dsp:nvSpPr>
      <dsp:spPr>
        <a:xfrm>
          <a:off x="404961" y="3648569"/>
          <a:ext cx="736292" cy="736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B039E-50F0-4FBA-9789-D7BDD59DDE9B}">
      <dsp:nvSpPr>
        <dsp:cNvPr id="0" name=""/>
        <dsp:cNvSpPr/>
      </dsp:nvSpPr>
      <dsp:spPr>
        <a:xfrm>
          <a:off x="1546215" y="3347358"/>
          <a:ext cx="2883530" cy="1338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681" tIns="141681" rIns="141681" bIns="1416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Forest: Simple, interpretable, but less effective for complex data.</a:t>
          </a:r>
        </a:p>
      </dsp:txBody>
      <dsp:txXfrm>
        <a:off x="1546215" y="3347358"/>
        <a:ext cx="2883530" cy="1338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DC184-DE67-42B7-BF0D-3E801F7EF05B}">
      <dsp:nvSpPr>
        <dsp:cNvPr id="0" name=""/>
        <dsp:cNvSpPr/>
      </dsp:nvSpPr>
      <dsp:spPr>
        <a:xfrm>
          <a:off x="151886" y="366319"/>
          <a:ext cx="1007669" cy="1007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CAFAD-69C7-4D73-8EB8-59592D57FE02}">
      <dsp:nvSpPr>
        <dsp:cNvPr id="0" name=""/>
        <dsp:cNvSpPr/>
      </dsp:nvSpPr>
      <dsp:spPr>
        <a:xfrm>
          <a:off x="363497" y="577929"/>
          <a:ext cx="584448" cy="584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79321-965A-4AC9-BFA2-8665B55544D5}">
      <dsp:nvSpPr>
        <dsp:cNvPr id="0" name=""/>
        <dsp:cNvSpPr/>
      </dsp:nvSpPr>
      <dsp:spPr>
        <a:xfrm>
          <a:off x="1375485" y="366319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CNN Outperformed:</a:t>
          </a:r>
          <a:r>
            <a:rPr lang="en-US" sz="1300" b="0" i="0" kern="1200" baseline="0"/>
            <a:t> Demonstrated the highest accuracy and robustness for image classification, consistent across test sets.</a:t>
          </a:r>
          <a:endParaRPr lang="en-US" sz="1300" kern="1200"/>
        </a:p>
      </dsp:txBody>
      <dsp:txXfrm>
        <a:off x="1375485" y="366319"/>
        <a:ext cx="2375220" cy="1007669"/>
      </dsp:txXfrm>
    </dsp:sp>
    <dsp:sp modelId="{4FA88CFE-997B-4888-888C-F9C64B7420A3}">
      <dsp:nvSpPr>
        <dsp:cNvPr id="0" name=""/>
        <dsp:cNvSpPr/>
      </dsp:nvSpPr>
      <dsp:spPr>
        <a:xfrm>
          <a:off x="4164569" y="366319"/>
          <a:ext cx="1007669" cy="1007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DAD38-3D0E-47B3-8FB0-9A4C79C2A5BC}">
      <dsp:nvSpPr>
        <dsp:cNvPr id="0" name=""/>
        <dsp:cNvSpPr/>
      </dsp:nvSpPr>
      <dsp:spPr>
        <a:xfrm>
          <a:off x="4376180" y="577929"/>
          <a:ext cx="584448" cy="584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6147B-57DE-4F73-8EB0-8B22D1C1EA23}">
      <dsp:nvSpPr>
        <dsp:cNvPr id="0" name=""/>
        <dsp:cNvSpPr/>
      </dsp:nvSpPr>
      <dsp:spPr>
        <a:xfrm>
          <a:off x="5388167" y="366319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XGBoost Performance:</a:t>
          </a:r>
          <a:r>
            <a:rPr lang="en-US" sz="1300" b="0" i="0" kern="1200" baseline="0"/>
            <a:t> Ranked second with moderate accuracy, suitable for simpler datasets or hybrid models.</a:t>
          </a:r>
          <a:endParaRPr lang="en-US" sz="1300" kern="1200"/>
        </a:p>
      </dsp:txBody>
      <dsp:txXfrm>
        <a:off x="5388167" y="366319"/>
        <a:ext cx="2375220" cy="1007669"/>
      </dsp:txXfrm>
    </dsp:sp>
    <dsp:sp modelId="{4C120261-CF0C-4765-9523-A6E488C59418}">
      <dsp:nvSpPr>
        <dsp:cNvPr id="0" name=""/>
        <dsp:cNvSpPr/>
      </dsp:nvSpPr>
      <dsp:spPr>
        <a:xfrm>
          <a:off x="151886" y="1936827"/>
          <a:ext cx="1007669" cy="1007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1FD5A-8C24-48BB-A4C7-1F05A7440285}">
      <dsp:nvSpPr>
        <dsp:cNvPr id="0" name=""/>
        <dsp:cNvSpPr/>
      </dsp:nvSpPr>
      <dsp:spPr>
        <a:xfrm>
          <a:off x="363497" y="2148437"/>
          <a:ext cx="584448" cy="584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EC5BB-7074-402A-BFD1-E64CB5A2CC26}">
      <dsp:nvSpPr>
        <dsp:cNvPr id="0" name=""/>
        <dsp:cNvSpPr/>
      </dsp:nvSpPr>
      <dsp:spPr>
        <a:xfrm>
          <a:off x="1375485" y="1936827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Random Forest Limitations:</a:t>
          </a:r>
          <a:r>
            <a:rPr lang="en-US" sz="1300" b="0" i="0" kern="1200" baseline="0"/>
            <a:t> Delivered the lowest accuracy, best for basic, less demanding tasks.</a:t>
          </a:r>
          <a:endParaRPr lang="en-US" sz="1300" kern="1200"/>
        </a:p>
      </dsp:txBody>
      <dsp:txXfrm>
        <a:off x="1375485" y="1936827"/>
        <a:ext cx="2375220" cy="1007669"/>
      </dsp:txXfrm>
    </dsp:sp>
    <dsp:sp modelId="{3F2A01F8-3959-4A33-9984-24D453420B4D}">
      <dsp:nvSpPr>
        <dsp:cNvPr id="0" name=""/>
        <dsp:cNvSpPr/>
      </dsp:nvSpPr>
      <dsp:spPr>
        <a:xfrm>
          <a:off x="4164569" y="1936827"/>
          <a:ext cx="1007669" cy="1007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D1535-DCAD-40A0-861E-145512BF5543}">
      <dsp:nvSpPr>
        <dsp:cNvPr id="0" name=""/>
        <dsp:cNvSpPr/>
      </dsp:nvSpPr>
      <dsp:spPr>
        <a:xfrm>
          <a:off x="4376180" y="2148437"/>
          <a:ext cx="584448" cy="584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4DF59-4825-4AC0-889A-E7758C2952B2}">
      <dsp:nvSpPr>
        <dsp:cNvPr id="0" name=""/>
        <dsp:cNvSpPr/>
      </dsp:nvSpPr>
      <dsp:spPr>
        <a:xfrm>
          <a:off x="5388167" y="1936827"/>
          <a:ext cx="2375220" cy="100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Recommendations:</a:t>
          </a:r>
          <a:r>
            <a:rPr lang="en-US" sz="1300" b="0" i="0" kern="1200" baseline="0"/>
            <a:t> Optimize CNN through architectural tuning and transfer learning for better performance. </a:t>
          </a:r>
          <a:endParaRPr lang="en-US" sz="1300" kern="1200"/>
        </a:p>
      </dsp:txBody>
      <dsp:txXfrm>
        <a:off x="5388167" y="1936827"/>
        <a:ext cx="2375220" cy="100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5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9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0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5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B190DE-574E-451E-A7A1-E22F72BE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9152363" cy="2344057"/>
            <a:chOff x="0" y="4525094"/>
            <a:chExt cx="12203151" cy="2344057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0DC2158-E599-4DFA-84C5-CDE274DF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1FA1358-8BD7-4739-9697-89339E164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E344A78-8DA0-4050-B1FD-14A52126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0" y="4817533"/>
            <a:ext cx="7929000" cy="779529"/>
          </a:xfrm>
        </p:spPr>
        <p:txBody>
          <a:bodyPr>
            <a:normAutofit/>
          </a:bodyPr>
          <a:lstStyle/>
          <a:p>
            <a:r>
              <a:rPr lang="en-US" sz="3500"/>
              <a:t>Image Classification Using CIFAR-10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0" y="5694963"/>
            <a:ext cx="7929000" cy="434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By Mohamed Alsuwaidi, Mahaz Khan, Abdullah Mohammed, Hamza Luai, and Isa Alkhanous</a:t>
            </a:r>
          </a:p>
        </p:txBody>
      </p:sp>
      <p:pic>
        <p:nvPicPr>
          <p:cNvPr id="7" name="Picture 6" descr="A diagram of a model training&#10;&#10;Description automatically generated">
            <a:extLst>
              <a:ext uri="{FF2B5EF4-FFF2-40B4-BE49-F238E27FC236}">
                <a16:creationId xmlns:a16="http://schemas.microsoft.com/office/drawing/2014/main" id="{04A939DD-BA47-CDCE-C963-F5A2411E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2" y="730877"/>
            <a:ext cx="8187348" cy="34211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 fontScale="90000"/>
          </a:bodyPr>
          <a:lstStyle/>
          <a:p>
            <a:r>
              <a:rPr lang="en-US"/>
              <a:t>Problem Description and Dataset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0386AC-55C9-1A22-F55F-D338E24DC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868913"/>
              </p:ext>
            </p:extLst>
          </p:nvPr>
        </p:nvGraphicFramePr>
        <p:xfrm>
          <a:off x="-41462" y="2268676"/>
          <a:ext cx="5059512" cy="3937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9F94F8-E765-E01D-A353-3C4C8DD67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37354"/>
              </p:ext>
            </p:extLst>
          </p:nvPr>
        </p:nvGraphicFramePr>
        <p:xfrm>
          <a:off x="5129562" y="2063583"/>
          <a:ext cx="3800379" cy="4347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90">
                  <a:extLst>
                    <a:ext uri="{9D8B030D-6E8A-4147-A177-3AD203B41FA5}">
                      <a16:colId xmlns:a16="http://schemas.microsoft.com/office/drawing/2014/main" val="1496208653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2865397682"/>
                    </a:ext>
                  </a:extLst>
                </a:gridCol>
                <a:gridCol w="1291355">
                  <a:extLst>
                    <a:ext uri="{9D8B030D-6E8A-4147-A177-3AD203B41FA5}">
                      <a16:colId xmlns:a16="http://schemas.microsoft.com/office/drawing/2014/main" val="3319073411"/>
                    </a:ext>
                  </a:extLst>
                </a:gridCol>
              </a:tblGrid>
              <a:tr h="475080">
                <a:tc>
                  <a:txBody>
                    <a:bodyPr/>
                    <a:lstStyle/>
                    <a:p>
                      <a:r>
                        <a:rPr lang="en-US" dirty="0"/>
                        <a:t>Class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04007"/>
                  </a:ext>
                </a:extLst>
              </a:tr>
              <a:tr h="33255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Airplane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85764"/>
                  </a:ext>
                </a:extLst>
              </a:tr>
              <a:tr h="41530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Automobile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94433"/>
                  </a:ext>
                </a:extLst>
              </a:tr>
              <a:tr h="2373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04143"/>
                  </a:ext>
                </a:extLst>
              </a:tr>
              <a:tr h="2373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241057"/>
                  </a:ext>
                </a:extLst>
              </a:tr>
              <a:tr h="23732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29915"/>
                  </a:ext>
                </a:extLst>
              </a:tr>
              <a:tr h="23732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7841"/>
                  </a:ext>
                </a:extLst>
              </a:tr>
              <a:tr h="23732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53612"/>
                  </a:ext>
                </a:extLst>
              </a:tr>
              <a:tr h="23732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65113"/>
                  </a:ext>
                </a:extLst>
              </a:tr>
              <a:tr h="23732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5405"/>
                  </a:ext>
                </a:extLst>
              </a:tr>
              <a:tr h="23732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608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7735E9-F42F-4C61-9439-AA722EF57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" y="0"/>
            <a:ext cx="91405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ABFC405D-8511-4234-95DB-1F88C52B4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0740"/>
            <a:ext cx="3200400" cy="4275991"/>
          </a:xfrm>
        </p:spPr>
        <p:txBody>
          <a:bodyPr anchor="t">
            <a:normAutofit/>
          </a:bodyPr>
          <a:lstStyle/>
          <a:p>
            <a:r>
              <a:rPr lang="en-US" sz="3700" dirty="0"/>
              <a:t>Classification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1B843F4-668A-CB1A-6B39-B0DD94405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15853"/>
              </p:ext>
            </p:extLst>
          </p:nvPr>
        </p:nvGraphicFramePr>
        <p:xfrm>
          <a:off x="4099892" y="1172818"/>
          <a:ext cx="4429746" cy="468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974C5CDB-119C-4669-882B-F5E375BC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B190DE-574E-451E-A7A1-E22F72BE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9152363" cy="2344057"/>
            <a:chOff x="0" y="4525094"/>
            <a:chExt cx="12203151" cy="234405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0DC2158-E599-4DFA-84C5-CDE274DF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1FA1358-8BD7-4739-9697-89339E164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E344A78-8DA0-4050-B1FD-14A52126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D3320B-C293-E94F-A80A-336F24FF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4817533"/>
            <a:ext cx="7929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cs typeface="+mj-cs"/>
              </a:rPr>
              <a:t>Statistical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E013-FA4A-C2CC-6929-A92E912F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00" y="5594110"/>
            <a:ext cx="7929000" cy="4349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Splitting the Dataset into 3 parts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5B900D4-1E35-26D8-6223-6A226F7A0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92" y="1090536"/>
            <a:ext cx="8187348" cy="2701823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12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Freeform 6">
            <a:extLst>
              <a:ext uri="{FF2B5EF4-FFF2-40B4-BE49-F238E27FC236}">
                <a16:creationId xmlns:a16="http://schemas.microsoft.com/office/drawing/2014/main" id="{126A82A3-DE8C-4390-A803-C99C53FA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7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229" y="643464"/>
            <a:ext cx="8195711" cy="3599352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7374" y="4525094"/>
            <a:ext cx="9152363" cy="2344057"/>
            <a:chOff x="0" y="4525094"/>
            <a:chExt cx="12203151" cy="2344057"/>
          </a:xfrm>
        </p:grpSpPr>
        <p:sp>
          <p:nvSpPr>
            <p:cNvPr id="2080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Isosceles Triangle 2080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Isosceles Triangle 2081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51EBF9-6505-A835-6030-22AA55D0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23" y="4619401"/>
            <a:ext cx="7929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dirty="0">
                <a:solidFill>
                  <a:schemeClr val="tx1"/>
                </a:solidFill>
                <a:cs typeface="+mj-cs"/>
              </a:rPr>
              <a:t>Results</a:t>
            </a: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BBAE4C7-B625-4D00-2868-7A9E63D74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4" y="-30242"/>
            <a:ext cx="4583831" cy="24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3E43737-AFC7-528D-A537-2772674D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9373" y="-3175"/>
            <a:ext cx="4651214" cy="41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white sheet with black numbers&#10;&#10;Description automatically generated">
            <a:extLst>
              <a:ext uri="{FF2B5EF4-FFF2-40B4-BE49-F238E27FC236}">
                <a16:creationId xmlns:a16="http://schemas.microsoft.com/office/drawing/2014/main" id="{F9E5C1C4-BB2D-388E-A8BE-CA15ADE9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4" y="2399190"/>
            <a:ext cx="4583831" cy="21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2BE6AB-22FA-1E42-965B-895968D6E254}"/>
              </a:ext>
            </a:extLst>
          </p:cNvPr>
          <p:cNvSpPr txBox="1"/>
          <p:nvPr/>
        </p:nvSpPr>
        <p:spPr>
          <a:xfrm>
            <a:off x="574046" y="5398930"/>
            <a:ext cx="4834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and Standard deviations </a:t>
            </a:r>
          </a:p>
          <a:p>
            <a:r>
              <a:rPr lang="en-US" dirty="0"/>
              <a:t>-   CNN (Top-Left)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XGBoost</a:t>
            </a:r>
            <a:r>
              <a:rPr lang="en-US" dirty="0"/>
              <a:t> (Right)</a:t>
            </a:r>
          </a:p>
          <a:p>
            <a:pPr marL="285750" indent="-285750">
              <a:buFontTx/>
              <a:buChar char="-"/>
            </a:pPr>
            <a:r>
              <a:rPr lang="en-US" dirty="0"/>
              <a:t>Random Forest (Bottom-Left)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DACF0-2977-EDFE-6C2F-60DA8FFE8A9D}"/>
              </a:ext>
            </a:extLst>
          </p:cNvPr>
          <p:cNvSpPr txBox="1"/>
          <p:nvPr/>
        </p:nvSpPr>
        <p:spPr>
          <a:xfrm>
            <a:off x="4518804" y="5371543"/>
            <a:ext cx="3994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Accuracy across 3 splits:</a:t>
            </a:r>
          </a:p>
          <a:p>
            <a:r>
              <a:rPr lang="en-US" dirty="0"/>
              <a:t>- CNN = ~82%</a:t>
            </a:r>
          </a:p>
          <a:p>
            <a:r>
              <a:rPr lang="en-US" dirty="0"/>
              <a:t>- </a:t>
            </a:r>
            <a:r>
              <a:rPr lang="en-US" dirty="0" err="1"/>
              <a:t>XGBoost</a:t>
            </a:r>
            <a:r>
              <a:rPr lang="en-US" dirty="0"/>
              <a:t> = ~51%</a:t>
            </a:r>
          </a:p>
          <a:p>
            <a:r>
              <a:rPr lang="en-US" dirty="0"/>
              <a:t>- Random Forest = ~45%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5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Conclusion and Recommendations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76B9B14-B920-F7FE-B05C-6EDB57BDB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358203"/>
              </p:ext>
            </p:extLst>
          </p:nvPr>
        </p:nvGraphicFramePr>
        <p:xfrm>
          <a:off x="614362" y="2548647"/>
          <a:ext cx="7915275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06fcfc-b150-40f2-a11b-73c83d4fc5e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CBFBE404BA92468F57C49B6DDB994C" ma:contentTypeVersion="13" ma:contentTypeDescription="Create a new document." ma:contentTypeScope="" ma:versionID="9e806aef68d0b178f97004a7dcfa51fb">
  <xsd:schema xmlns:xsd="http://www.w3.org/2001/XMLSchema" xmlns:xs="http://www.w3.org/2001/XMLSchema" xmlns:p="http://schemas.microsoft.com/office/2006/metadata/properties" xmlns:ns3="2506fcfc-b150-40f2-a11b-73c83d4fc5ec" xmlns:ns4="55e8f9cf-10dd-40c8-aa87-5d20dedd929c" targetNamespace="http://schemas.microsoft.com/office/2006/metadata/properties" ma:root="true" ma:fieldsID="fa4bd18d460cf8fa7ae955ab4fc1f7b4" ns3:_="" ns4:_="">
    <xsd:import namespace="2506fcfc-b150-40f2-a11b-73c83d4fc5ec"/>
    <xsd:import namespace="55e8f9cf-10dd-40c8-aa87-5d20dedd92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06fcfc-b150-40f2-a11b-73c83d4fc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e8f9cf-10dd-40c8-aa87-5d20dedd929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300F85-2F21-4929-93B5-31B3BC7C2724}">
  <ds:schemaRefs>
    <ds:schemaRef ds:uri="55e8f9cf-10dd-40c8-aa87-5d20dedd929c"/>
    <ds:schemaRef ds:uri="http://www.w3.org/XML/1998/namespace"/>
    <ds:schemaRef ds:uri="http://schemas.openxmlformats.org/package/2006/metadata/core-properties"/>
    <ds:schemaRef ds:uri="2506fcfc-b150-40f2-a11b-73c83d4fc5ec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B2F935-87EA-45DF-A651-3331EC43AF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28C64-6B3B-4481-ACE8-67931023A328}">
  <ds:schemaRefs>
    <ds:schemaRef ds:uri="2506fcfc-b150-40f2-a11b-73c83d4fc5ec"/>
    <ds:schemaRef ds:uri="55e8f9cf-10dd-40c8-aa87-5d20dedd92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261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Quotable</vt:lpstr>
      <vt:lpstr>Image Classification Using CIFAR-10</vt:lpstr>
      <vt:lpstr>Problem Description and Dataset</vt:lpstr>
      <vt:lpstr>Classification Methods</vt:lpstr>
      <vt:lpstr>Statistical Validation</vt:lpstr>
      <vt:lpstr>Results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MOHAMED OMAR ABDULAZIZ MOHAMED ALSUWAIDI</cp:lastModifiedBy>
  <cp:revision>2</cp:revision>
  <dcterms:created xsi:type="dcterms:W3CDTF">2013-01-27T09:14:16Z</dcterms:created>
  <dcterms:modified xsi:type="dcterms:W3CDTF">2024-12-04T17:23:06Z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0x0101007CCBFBE404BA92468F57C49B6DDB994C</vt:lpwstr>
  </property>
</Properties>
</file>