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FDB58-6D10-40DF-A47A-CB1FD3AFFE30}" v="14" dt="2024-10-04T17:10:4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13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53E0-BB90-A6DB-BAB9-45984812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925FB-A052-9FB6-14C7-4593B5183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E194-D370-97C3-31EA-0EB4E093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990A-4569-A8D8-03DE-86B288D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A787-5D6B-692F-B5D5-47E61C4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9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2136-75D5-31B0-CC41-E7118E9F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BF49-087A-D9A2-04E0-2849D03AD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0041-0AD7-B302-F1E3-ED82D93B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114B-8E88-7036-DF45-2671DEBE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E55C-1AE0-C74E-DF9D-C6E6814C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9CA84-E2BA-0C8F-4FAE-5D487B991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C4302-06C6-7A3B-8B19-4B6278CAD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3EF1-1119-DFA3-970D-09433A9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FB6D-B214-1D07-D80D-8C697ED5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0F309-DF3C-6033-BB07-A232CBDB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67D-AA90-FDB8-67F9-06E531F3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BB9A-C86C-45B7-9631-82EA5F2E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5131-794C-2368-00D5-906400CA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1813-3238-7534-44D7-07477B70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E145-4DC1-D9D6-50FF-1C4C5D0F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2DD3-E66E-A2B4-66EA-8FC59450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37CA0-1BC8-E46B-D33A-78718CE9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5A77B-0399-3B92-6CEC-62B60C79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7782-1574-A2F3-CAFF-8E149C20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A02D-77E3-1458-F67D-F9149CAA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7169-0AC8-8253-9298-1FD58A62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2C1A-CB74-D073-BC4D-33B50AE04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8A420-49EC-B681-00ED-1C507AAB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30E74-412A-9C71-F28F-E2EB81EF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805BF-D605-B398-1679-7F10D7A2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DED53-0985-A93F-4108-19F99BB4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C97C-A27D-356E-1F30-4A5564AD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B62D-CC45-18FE-2FEC-1F47D758D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D3EF1-37E7-83B3-DD5F-C68FB91FE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379BC-5616-C8FC-B0FA-4F8FA2D5D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B5B39-5F42-1F4B-868A-8E6348C8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31F48-7FF5-0E6E-721C-3AD27C1A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D5C2C-45E0-DDE0-9366-EE558DA4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B34D0-7AD5-0C69-4EBB-DA817686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9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45F1-E735-FD7B-718B-66478176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3608D-B236-F795-6424-FD0F0809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30F1-3388-73C3-8369-B4CA1278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B7F3A-4330-AC74-DA69-95C408C4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D8EE9-5490-11BF-EB23-31D54369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7CAC7-55E8-84FC-FDB4-1B8E9827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20D57-4007-2C33-B9B4-F8B5321D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018D-E7ED-8B77-5069-E0B354CD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2495-565D-3582-3FF2-0EA2019F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20418-BD28-7794-7EEB-40F9D12B9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38F7C-579E-1061-AED5-2E0EF467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19A7C-E7D8-FA48-F32B-3ECB7BED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3B67-D9F7-AEE7-C9F7-66845410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5121-F601-A629-6C70-6D298D9A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48FC2-E40E-DF35-C98C-17AC04744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FAE80-5651-DFC2-3898-EC713383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94D21-F385-AC44-6892-80C51F14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D93F9-8101-99EA-D325-A04BA7D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3A5C-A00D-29E5-9BA4-C3737EDA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7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BA82A-DF08-6159-6C2A-34770A5D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E9A8B-E3C4-D31B-F572-5DC25C55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FBC6-BB7D-A9D9-5800-F475D1331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32C14-AB91-4DB1-BE88-79F48D2BE31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80D3-52A0-1948-7DA5-EA1F2CE25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B70F-7856-53BE-4977-C9657B744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33815-7C65-4FC7-AABD-E998D6B7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BC5D-B194-0603-59F0-64B7D6392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BC215-CC11-B67C-799B-B6536D6FD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ID: 2021-CSC-085</a:t>
            </a:r>
          </a:p>
          <a:p>
            <a:r>
              <a:rPr lang="en-US" dirty="0"/>
              <a:t>Mahasen B. Dasanayake</a:t>
            </a:r>
          </a:p>
        </p:txBody>
      </p:sp>
    </p:spTree>
    <p:extLst>
      <p:ext uri="{BB962C8B-B14F-4D97-AF65-F5344CB8AC3E}">
        <p14:creationId xmlns:p14="http://schemas.microsoft.com/office/powerpoint/2010/main" val="24617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8A87F6-EDAD-6795-ED84-F4FA3176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Iterations and Precision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1D195-E861-416C-B3FA-EC87406E4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87D3-418D-08BC-98AD-EA6AF672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Tagged Images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BDE35-47EA-474D-90B3-5E1CF7122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0"/>
            <a:ext cx="12192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8919-E278-8079-2986-FC0F4E03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Published Prediction URL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9038C-C0EA-4674-ACB9-73C642B2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12192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58B8-83B1-9B7A-87BB-436D74E4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Docker Container in Running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B7764-8C54-4FC8-B28C-870464F3A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35" y="1009257"/>
            <a:ext cx="10397765" cy="58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6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506F-C3DA-40B3-0B81-C2B98477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8"/>
            <a:ext cx="10515600" cy="1325563"/>
          </a:xfrm>
        </p:spPr>
        <p:txBody>
          <a:bodyPr/>
          <a:lstStyle/>
          <a:p>
            <a:r>
              <a:rPr lang="en-US" dirty="0"/>
              <a:t>Cloud_Module.py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CB44D-2475-493E-96CB-79D98DEC0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87" y="1099361"/>
            <a:ext cx="10825113" cy="60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2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5080-3CF0-F9CA-BEB9-96F0BEFB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Edge_Module.py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B93696-80EC-4F5C-88D4-B1C47D5A8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0" y="1012793"/>
            <a:ext cx="10391480" cy="584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6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0D81-43D4-CCD1-5D6F-724E8B0C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Simulator and Output Screen Side-by-Side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05CC6-04CE-439D-B7BB-0F1A1E39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" y="942974"/>
            <a:ext cx="10515601" cy="59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Cookie Detection</vt:lpstr>
      <vt:lpstr>Iterations and Precision</vt:lpstr>
      <vt:lpstr>Tagged Images</vt:lpstr>
      <vt:lpstr>Published Prediction URL</vt:lpstr>
      <vt:lpstr>Docker Container in Running State</vt:lpstr>
      <vt:lpstr>Cloud_Module.py</vt:lpstr>
      <vt:lpstr>Edge_Module.py</vt:lpstr>
      <vt:lpstr>Simulator and Output Screen Side-by-Side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Detection</dc:title>
  <dc:creator>Thulasee Shan</dc:creator>
  <cp:lastModifiedBy>Mahasen Dasanayake</cp:lastModifiedBy>
  <cp:revision>4</cp:revision>
  <dcterms:created xsi:type="dcterms:W3CDTF">2024-10-04T02:15:32Z</dcterms:created>
  <dcterms:modified xsi:type="dcterms:W3CDTF">2024-10-19T11:05:44Z</dcterms:modified>
</cp:coreProperties>
</file>