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811ae505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811ae505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811ae505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811ae505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11ae505b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11ae505b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811ae505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811ae505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811ae505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811ae505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811ae505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811ae505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811ae505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811ae505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811ae505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811ae505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811ae505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811ae505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811ae505b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811ae505b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811ae505b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811ae505b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811ae505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811ae505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QuikEvaq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Evacuation Assistance App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87900" y="2583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Innovation &amp; Creativity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87900" y="1240950"/>
            <a:ext cx="4343400" cy="13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Although there are apps that have similar </a:t>
            </a:r>
            <a:r>
              <a:rPr lang="en"/>
              <a:t>functions</a:t>
            </a:r>
            <a:r>
              <a:rPr lang="en"/>
              <a:t> to ours, our app is more inclusive and </a:t>
            </a:r>
            <a:r>
              <a:rPr lang="en"/>
              <a:t>versatile</a:t>
            </a:r>
            <a:r>
              <a:rPr lang="en"/>
              <a:t> outside of disasters.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b="10589" l="4627" r="5517" t="7764"/>
          <a:stretch/>
        </p:blipFill>
        <p:spPr>
          <a:xfrm>
            <a:off x="4921925" y="458025"/>
            <a:ext cx="3834173" cy="20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87900" y="2490425"/>
            <a:ext cx="7809900" cy="27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information would be pre-downloaded in case of loss of network connection.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Disaster response a</a:t>
            </a:r>
            <a:r>
              <a:rPr lang="en"/>
              <a:t>pps do not tend to be ADA compliant or cater to different-abled persons: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visually-impaired friendly format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 of Hearing TTY descriptions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Wheelchair accessibility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types of accessibility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Languages: Java, XML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Tools/Frameworks: Android Studio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Datasets: NYC Open Data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600" y="396925"/>
            <a:ext cx="1282875" cy="128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9475" y="2689975"/>
            <a:ext cx="2252921" cy="139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5350" y="543623"/>
            <a:ext cx="1895150" cy="42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8350" y="1679788"/>
            <a:ext cx="1783900" cy="8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08138" y="3176775"/>
            <a:ext cx="2304329" cy="8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Steps...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LinkNYC integration.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ArcGIS implementation to track open shelters </a:t>
            </a:r>
            <a:r>
              <a:rPr lang="en"/>
              <a:t>in real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UI/UX improvements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 and/or share to social media (Facebook “Check In”) for easy access and profile syncing.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Picture/Video Recording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Expand to outside New York City area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Participants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Luanna, Lucero, Xiomara, Alina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Impact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5"/>
            <a:ext cx="5679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Problem:</a:t>
            </a:r>
            <a:r>
              <a:rPr lang="en" sz="1400"/>
              <a:t> In the event of a natural disaster, people with disabilities are unaware if shelters are ADA compliant.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is very easy to lose track of our loved ones during national disasters.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Some people with disabilities are unable to evacuate during national disasters due to lack of mobility and no </a:t>
            </a:r>
            <a:r>
              <a:rPr lang="en" sz="1400"/>
              <a:t>caregiver</a:t>
            </a:r>
            <a:r>
              <a:rPr lang="en" sz="1400"/>
              <a:t>/family.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find out if a shelter has accessibility like Hotels and Motels, persons would have to call beforehand or show up and ask, which makes it very </a:t>
            </a:r>
            <a:r>
              <a:rPr lang="en" sz="1400"/>
              <a:t>troubling if those locations don’t have services for them or have easy contact before they arrive.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7200" y="1987450"/>
            <a:ext cx="2771999" cy="1756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560175"/>
            <a:ext cx="5972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Create an app that is inclusive to differently-abled persons in case of an emergency.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Allows 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differently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-abled persons to find locations and resources that include them in case of a disaster.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It is ADA compliant.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00" y="1170600"/>
            <a:ext cx="2035550" cy="280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Menu Options: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Check 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Find Person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Shelters/Evacuation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Emergency Services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8445" l="24841" r="24841" t="7350"/>
          <a:stretch/>
        </p:blipFill>
        <p:spPr>
          <a:xfrm>
            <a:off x="5092625" y="332725"/>
            <a:ext cx="3546549" cy="641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4">
            <a:alphaModFix/>
          </a:blip>
          <a:srcRect b="0" l="3846" r="0" t="0"/>
          <a:stretch/>
        </p:blipFill>
        <p:spPr>
          <a:xfrm>
            <a:off x="5390650" y="1264700"/>
            <a:ext cx="2950500" cy="476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2925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Check-In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489825"/>
            <a:ext cx="5748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that allows users to log information on their current or most recent location to be located.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</a:t>
            </a:r>
            <a:r>
              <a:rPr lang="en"/>
              <a:t> important information that could be helpful to be found.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8445" l="24841" r="24841" t="7350"/>
          <a:stretch/>
        </p:blipFill>
        <p:spPr>
          <a:xfrm>
            <a:off x="6136675" y="458037"/>
            <a:ext cx="2274449" cy="430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4">
            <a:alphaModFix/>
          </a:blip>
          <a:srcRect b="0" l="5085" r="-1396" t="0"/>
          <a:stretch/>
        </p:blipFill>
        <p:spPr>
          <a:xfrm>
            <a:off x="6334700" y="1073125"/>
            <a:ext cx="1923875" cy="320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Finder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87900" y="1489825"/>
            <a:ext cx="5748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Locates other loved ones in case of an emergency or everyday necessity.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Government agencies would be able to look up any missing persons during a disaster.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8445" l="24841" r="24841" t="7350"/>
          <a:stretch/>
        </p:blipFill>
        <p:spPr>
          <a:xfrm>
            <a:off x="6136675" y="458037"/>
            <a:ext cx="2274449" cy="430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 rotWithShape="1">
          <a:blip r:embed="rId4">
            <a:alphaModFix/>
          </a:blip>
          <a:srcRect b="0" l="0" r="-989" t="0"/>
          <a:stretch/>
        </p:blipFill>
        <p:spPr>
          <a:xfrm>
            <a:off x="6337100" y="1063025"/>
            <a:ext cx="1906150" cy="323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87900" y="610425"/>
            <a:ext cx="57489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and </a:t>
            </a:r>
            <a:r>
              <a:rPr lang="en"/>
              <a:t>Shelter</a:t>
            </a:r>
            <a:r>
              <a:rPr lang="en"/>
              <a:t>/Evacuation Centers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87900" y="1489825"/>
            <a:ext cx="5748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Shows nearby shelters, evacuation centers, or hotels and how to reach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Contact</a:t>
            </a:r>
            <a:r>
              <a:rPr lang="en"/>
              <a:t>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Shows whether the location is ADA compliant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8445" l="24841" r="24841" t="7350"/>
          <a:stretch/>
        </p:blipFill>
        <p:spPr>
          <a:xfrm>
            <a:off x="6136675" y="458037"/>
            <a:ext cx="2274449" cy="430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9925" y="1053900"/>
            <a:ext cx="1887950" cy="323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87900" y="610425"/>
            <a:ext cx="57489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87900" y="1489825"/>
            <a:ext cx="5748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Agencies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National Hotlines/ Helplines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b="8445" l="24841" r="24841" t="7350"/>
          <a:stretch/>
        </p:blipFill>
        <p:spPr>
          <a:xfrm>
            <a:off x="6136675" y="458037"/>
            <a:ext cx="2274449" cy="430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0875" y="1073625"/>
            <a:ext cx="1906051" cy="320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Sustainability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87900" y="1489825"/>
            <a:ext cx="4650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Kiosk</a:t>
            </a:r>
            <a:r>
              <a:rPr lang="en"/>
              <a:t> availability in centers and outside locations(Link NYC).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only useful for disasters, also useful for everyday search.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Check-in could help locate persons in any situation, </a:t>
            </a:r>
            <a:r>
              <a:rPr lang="en"/>
              <a:t>especially</a:t>
            </a:r>
            <a:r>
              <a:rPr lang="en"/>
              <a:t> if they are not abled-body.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Partner with other government agencies.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 b="0" l="34551" r="21778" t="0"/>
          <a:stretch/>
        </p:blipFill>
        <p:spPr>
          <a:xfrm>
            <a:off x="5533300" y="458025"/>
            <a:ext cx="2414674" cy="41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