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2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ammersmith One" panose="020B0604020202020204" pitchFamily="2" charset="0"/>
      <p:regular r:id="rId15"/>
    </p:embeddedFont>
    <p:embeddedFont>
      <p:font typeface="Manjari" panose="020B0604020202020204" charset="0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B84BC5-F2B7-4551-9276-8D48ACA5099B}">
  <a:tblStyle styleId="{25B84BC5-F2B7-4551-9276-8D48ACA50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F604A-C9B2-49B2-B0DE-EDE351DE6CE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D1F070-ACEB-4C73-B206-CA10D448A5EB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798400-A88E-4829-B52E-851D18C8EAEB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B18711-9533-4F46-8537-CBB9F1040EB0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53D16C-09CB-40C0-B682-05B91ECC5487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0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25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4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12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86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Project </a:t>
            </a:r>
            <a:r>
              <a:rPr lang="en-US" dirty="0" err="1">
                <a:solidFill>
                  <a:schemeClr val="accent2"/>
                </a:solidFill>
              </a:rPr>
              <a:t>Pengujian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Perangkat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Lunak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QE-C Mahbub Auliaur Rahman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 err="1"/>
              <a:t>Sebagai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syarat</a:t>
            </a:r>
            <a:r>
              <a:rPr lang="en-US" sz="1400" dirty="0"/>
              <a:t> </a:t>
            </a:r>
            <a:r>
              <a:rPr lang="en-US" sz="1400" dirty="0" err="1"/>
              <a:t>kelulusan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pogram</a:t>
            </a:r>
            <a:r>
              <a:rPr lang="en-US" sz="1400" dirty="0"/>
              <a:t> </a:t>
            </a:r>
            <a:r>
              <a:rPr lang="en-US" sz="1400" dirty="0" err="1"/>
              <a:t>studi</a:t>
            </a:r>
            <a:r>
              <a:rPr lang="en-US" sz="1400" dirty="0"/>
              <a:t> independent Alterra Academy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tolak</a:t>
            </a:r>
            <a:r>
              <a:rPr lang="en-US" sz="1400" dirty="0"/>
              <a:t> </a:t>
            </a:r>
            <a:r>
              <a:rPr lang="en-US" sz="1400" dirty="0" err="1"/>
              <a:t>ukur</a:t>
            </a:r>
            <a:r>
              <a:rPr lang="en-US" sz="1400" dirty="0"/>
              <a:t> </a:t>
            </a:r>
            <a:r>
              <a:rPr lang="en-US" sz="1400" dirty="0" err="1"/>
              <a:t>pemahaman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profesi</a:t>
            </a:r>
            <a:r>
              <a:rPr lang="en-US" sz="1400" dirty="0"/>
              <a:t> Quality Engineer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 err="1"/>
              <a:t>Impelementasi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diajarkan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program </a:t>
            </a:r>
            <a:r>
              <a:rPr lang="en-US" sz="1400" dirty="0" err="1"/>
              <a:t>studi</a:t>
            </a:r>
            <a:r>
              <a:rPr lang="en-US" sz="1400" dirty="0"/>
              <a:t> </a:t>
            </a:r>
            <a:r>
              <a:rPr lang="en-US" sz="1400" dirty="0" err="1"/>
              <a:t>independen</a:t>
            </a:r>
            <a:endParaRPr lang="en-US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Pembuatan Project 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WEB : </a:t>
            </a:r>
            <a:endParaRPr lang="en-ID" sz="1400" b="0" dirty="0"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Test Case dan Test Scenario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manual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mengguanakan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Google Spreadsheet / Ms. Excel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Automation Testing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Serenity BDD Framework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API Testing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REST Assured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CI / CD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Github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Action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Setiap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terdapat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test case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positif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negatif</a:t>
            </a:r>
            <a:endParaRPr lang="en-ID" sz="1400" b="0" i="0" u="none" strike="noStrike" dirty="0">
              <a:solidFill>
                <a:srgbClr val="000000"/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Fitur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diuji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: 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Login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Register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View detail product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Buy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Edit Cart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Bayar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Logout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Minimum Viable Product (MVP):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94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Mobile : </a:t>
            </a:r>
            <a:endParaRPr lang="en-ID" sz="1400" b="0" dirty="0"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Mengguanakan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Serenity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Setiap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terdapat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test case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poitif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dan negative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Fitur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diuji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:</a:t>
            </a:r>
          </a:p>
          <a:p>
            <a:pPr marL="895350" lvl="1" indent="-285750" fontAlgn="base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Login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Buy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Edit Cart</a:t>
            </a:r>
          </a:p>
          <a:p>
            <a:pPr lvl="1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Logout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Minimum Viable Product (MVP) 2: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1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IntelieJ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IDE &amp; JDK 18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0000"/>
                </a:solidFill>
                <a:latin typeface="Manjari" panose="020B0604020202020204" charset="0"/>
                <a:cs typeface="Manjari" panose="020B0604020202020204" charset="0"/>
              </a:rPr>
              <a:t>Android Studio Emulator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Appium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0000"/>
                </a:solidFill>
                <a:latin typeface="Manjari" panose="020B0604020202020204" charset="0"/>
                <a:cs typeface="Manjari" panose="020B0604020202020204" charset="0"/>
              </a:rPr>
              <a:t>Selenium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Github</a:t>
            </a:r>
            <a:endParaRPr lang="en-ID" sz="1400" b="0" i="0" u="none" strike="noStrike" dirty="0">
              <a:solidFill>
                <a:srgbClr val="000000"/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0000"/>
                </a:solidFill>
                <a:latin typeface="Manjari" panose="020B0604020202020204" charset="0"/>
                <a:cs typeface="Manjari" panose="020B0604020202020204" charset="0"/>
              </a:rPr>
              <a:t>Maven</a:t>
            </a:r>
            <a:endParaRPr lang="en-ID" sz="1400" b="0" i="0" u="none" strike="noStrike" dirty="0">
              <a:solidFill>
                <a:srgbClr val="000000"/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yang digunakan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Project: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33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>
              <a:buFont typeface="Wingdings" panose="05000000000000000000" pitchFamily="2" charset="2"/>
              <a:buChar char="Ø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Test Plan</a:t>
            </a:r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Automated Testing Web</a:t>
            </a:r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Automated REST API testing with REST Assured</a:t>
            </a: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Success: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03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669801" y="930636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1EF72D-24AB-D084-C26F-7D3D1452872A}"/>
              </a:ext>
            </a:extLst>
          </p:cNvPr>
          <p:cNvSpPr/>
          <p:nvPr/>
        </p:nvSpPr>
        <p:spPr>
          <a:xfrm>
            <a:off x="2669801" y="3177962"/>
            <a:ext cx="3902149" cy="138194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669801" y="2317010"/>
            <a:ext cx="3999900" cy="1381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mentor Alterra Academy (Mas </a:t>
            </a:r>
            <a:r>
              <a:rPr lang="en-US" dirty="0" err="1"/>
              <a:t>Bagus</a:t>
            </a:r>
            <a:r>
              <a:rPr lang="en-US" dirty="0"/>
              <a:t>) dan juga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mensupport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saya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EBF1"/>
      </a:lt1>
      <a:dk2>
        <a:srgbClr val="91C4DB"/>
      </a:dk2>
      <a:lt2>
        <a:srgbClr val="FFFFFF"/>
      </a:lt2>
      <a:accent1>
        <a:srgbClr val="B9AAB5"/>
      </a:accent1>
      <a:accent2>
        <a:srgbClr val="40474B"/>
      </a:accent2>
      <a:accent3>
        <a:srgbClr val="91C4DB"/>
      </a:accent3>
      <a:accent4>
        <a:srgbClr val="DEEBF1"/>
      </a:accent4>
      <a:accent5>
        <a:srgbClr val="B9AAB5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Hammersmith One</vt:lpstr>
      <vt:lpstr>Roboto Condensed Light</vt:lpstr>
      <vt:lpstr>Anaheim</vt:lpstr>
      <vt:lpstr>Manjari</vt:lpstr>
      <vt:lpstr>Arial</vt:lpstr>
      <vt:lpstr>Calibri</vt:lpstr>
      <vt:lpstr>Elegant Education Pack for Students by Slidesgo</vt:lpstr>
      <vt:lpstr>Project Pengujian Perangkat Lunak</vt:lpstr>
      <vt:lpstr>Latar Belakang Pembuatan Project :</vt:lpstr>
      <vt:lpstr>Minimum Viable Product (MVP):</vt:lpstr>
      <vt:lpstr>Minimum Viable Product (MVP) 2:</vt:lpstr>
      <vt:lpstr>Tools yang digunakan :</vt:lpstr>
      <vt:lpstr>Struktur Project:</vt:lpstr>
      <vt:lpstr>Product Success: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Pengujian Perangkat Lunak</dc:title>
  <dc:creator>ASUS</dc:creator>
  <cp:lastModifiedBy>Mahbub Aulia Rahman</cp:lastModifiedBy>
  <cp:revision>1</cp:revision>
  <dcterms:modified xsi:type="dcterms:W3CDTF">2023-05-08T14:19:37Z</dcterms:modified>
</cp:coreProperties>
</file>