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f71fff4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f71fff4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f71fff4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f71fff4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686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-2637" l="0" r="0" t="0"/>
          <a:stretch/>
        </p:blipFill>
        <p:spPr>
          <a:xfrm>
            <a:off x="0" y="0"/>
            <a:ext cx="9144001" cy="4908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716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