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94bff56e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94bff56e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94bff56e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94bff56e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b095d5f7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b095d5f7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b095d5f7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b095d5f7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501"/>
            <a:ext cx="9144000" cy="4760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0225"/>
            <a:ext cx="9144001" cy="47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947"/>
            <a:ext cx="9143999" cy="4741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6413"/>
            <a:ext cx="9144000" cy="4730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947"/>
            <a:ext cx="9143999" cy="4741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