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d939a28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d939a28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d939a289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d939a289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d939a289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d939a289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461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792"/>
            <a:ext cx="9144000" cy="4821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347"/>
            <a:ext cx="9144002" cy="4762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193"/>
            <a:ext cx="9143999" cy="4685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