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10DF737-CF95-4B7F-800C-5C8F5CB8C2BB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4B3F2EC-AB77-428A-9D5F-C316FD35E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F737-CF95-4B7F-800C-5C8F5CB8C2BB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3F2EC-AB77-428A-9D5F-C316FD35E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F737-CF95-4B7F-800C-5C8F5CB8C2BB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3F2EC-AB77-428A-9D5F-C316FD35E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F737-CF95-4B7F-800C-5C8F5CB8C2BB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3F2EC-AB77-428A-9D5F-C316FD35E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10DF737-CF95-4B7F-800C-5C8F5CB8C2BB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4B3F2EC-AB77-428A-9D5F-C316FD35E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F737-CF95-4B7F-800C-5C8F5CB8C2BB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3F2EC-AB77-428A-9D5F-C316FD35E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F737-CF95-4B7F-800C-5C8F5CB8C2BB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3F2EC-AB77-428A-9D5F-C316FD35E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F737-CF95-4B7F-800C-5C8F5CB8C2BB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3F2EC-AB77-428A-9D5F-C316FD35E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F737-CF95-4B7F-800C-5C8F5CB8C2BB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3F2EC-AB77-428A-9D5F-C316FD35E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F737-CF95-4B7F-800C-5C8F5CB8C2BB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3F2EC-AB77-428A-9D5F-C316FD35E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F737-CF95-4B7F-800C-5C8F5CB8C2BB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3F2EC-AB77-428A-9D5F-C316FD35E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0DF737-CF95-4B7F-800C-5C8F5CB8C2BB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B3F2EC-AB77-428A-9D5F-C316FD35E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3810000"/>
            <a:ext cx="6858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r>
              <a:rPr lang="en-US" sz="4400" dirty="0" smtClean="0">
                <a:solidFill>
                  <a:schemeClr val="accent1"/>
                </a:solidFill>
                <a:latin typeface="BinnerD" pitchFamily="34" charset="0"/>
              </a:rPr>
              <a:t>INTRODUCTION TO STL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5029200"/>
            <a:ext cx="7010400" cy="666750"/>
          </a:xfrm>
        </p:spPr>
        <p:txBody>
          <a:bodyPr>
            <a:noAutofit/>
          </a:bodyPr>
          <a:lstStyle/>
          <a:p>
            <a:r>
              <a:rPr lang="en-US" sz="1800" dirty="0" smtClean="0"/>
              <a:t>STL_MAHBUB ALAM </a:t>
            </a:r>
          </a:p>
          <a:p>
            <a:r>
              <a:rPr lang="en-US" sz="1800" dirty="0" err="1" smtClean="0"/>
              <a:t>Afsarul</a:t>
            </a:r>
            <a:r>
              <a:rPr lang="en-US" sz="1800" dirty="0" smtClean="0"/>
              <a:t> </a:t>
            </a:r>
            <a:r>
              <a:rPr lang="en-US" sz="1800" dirty="0" err="1" smtClean="0"/>
              <a:t>Amin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STL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standard template library (STL) is a set of C++ template classes to provide common programming data structures and functions such as lists , stacks , arrays etc.</a:t>
            </a:r>
          </a:p>
          <a:p>
            <a:r>
              <a:rPr lang="en-US" dirty="0" smtClean="0"/>
              <a:t>It is a library of container class , algorithms , and </a:t>
            </a:r>
            <a:r>
              <a:rPr lang="en-US" dirty="0" err="1" smtClean="0"/>
              <a:t>iterators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STL has four components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Algorithms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Containers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Functions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Iterators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lgerianD" pitchFamily="82" charset="0"/>
              </a:rPr>
              <a:t>What is algorithm</a:t>
            </a:r>
            <a:endParaRPr lang="en-US" dirty="0">
              <a:latin typeface="AlgerianD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The </a:t>
            </a:r>
            <a:r>
              <a:rPr lang="en-US" dirty="0" smtClean="0"/>
              <a:t>header algorithm defines a collection of functions especially designed to be used on ranges of </a:t>
            </a:r>
            <a:r>
              <a:rPr lang="en-US" dirty="0" err="1" smtClean="0"/>
              <a:t>elements.They</a:t>
            </a:r>
            <a:r>
              <a:rPr lang="en-US" dirty="0" smtClean="0"/>
              <a:t> act on containers and provide means for various </a:t>
            </a:r>
            <a:r>
              <a:rPr lang="en-US" dirty="0" smtClean="0"/>
              <a:t>operations </a:t>
            </a:r>
            <a:r>
              <a:rPr lang="en-US" dirty="0" smtClean="0"/>
              <a:t>for the contents of the </a:t>
            </a:r>
            <a:r>
              <a:rPr lang="en-US" dirty="0" smtClean="0"/>
              <a:t>containers</a:t>
            </a:r>
          </a:p>
          <a:p>
            <a:pPr fontAlgn="base"/>
            <a:r>
              <a:rPr lang="en-US" dirty="0" smtClean="0"/>
              <a:t>Algorithm</a:t>
            </a:r>
          </a:p>
          <a:p>
            <a:pPr lvl="1" fontAlgn="base"/>
            <a:r>
              <a:rPr lang="en-US" dirty="0" smtClean="0"/>
              <a:t>Sorting </a:t>
            </a:r>
            <a:endParaRPr lang="en-US" dirty="0" smtClean="0"/>
          </a:p>
          <a:p>
            <a:pPr lvl="1" fontAlgn="base"/>
            <a:r>
              <a:rPr lang="en-US" dirty="0" smtClean="0"/>
              <a:t>Searching </a:t>
            </a:r>
          </a:p>
          <a:p>
            <a:pPr lvl="1" fontAlgn="base"/>
            <a:r>
              <a:rPr lang="en-US" dirty="0" smtClean="0"/>
              <a:t>Important STL algorithms </a:t>
            </a:r>
            <a:endParaRPr lang="en-US" dirty="0" smtClean="0"/>
          </a:p>
          <a:p>
            <a:pPr lvl="1" fontAlgn="base"/>
            <a:r>
              <a:rPr lang="en-US" dirty="0" smtClean="0"/>
              <a:t>Useful Array </a:t>
            </a:r>
            <a:r>
              <a:rPr lang="en-US" dirty="0" smtClean="0"/>
              <a:t>algorithms </a:t>
            </a:r>
            <a:endParaRPr lang="en-US" dirty="0" smtClean="0"/>
          </a:p>
          <a:p>
            <a:pPr lvl="1" fontAlgn="base"/>
            <a:r>
              <a:rPr lang="en-US" dirty="0" smtClean="0"/>
              <a:t>Partition </a:t>
            </a:r>
            <a:r>
              <a:rPr lang="en-US" dirty="0" smtClean="0"/>
              <a:t>Operations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AlgerianD"/>
              </a:rPr>
              <a:t>What is Containers</a:t>
            </a:r>
            <a:endParaRPr lang="en-US" sz="4400" dirty="0">
              <a:latin typeface="Algeria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/>
              <a:t>As explained, containers are the STL objects that actually store data. </a:t>
            </a:r>
            <a:r>
              <a:rPr lang="en-US" dirty="0" smtClean="0"/>
              <a:t>The </a:t>
            </a:r>
            <a:r>
              <a:rPr lang="en-US" dirty="0" smtClean="0"/>
              <a:t>headers necessary to use each </a:t>
            </a:r>
            <a:r>
              <a:rPr lang="en-US" dirty="0" smtClean="0"/>
              <a:t>container.</a:t>
            </a:r>
          </a:p>
          <a:p>
            <a:pPr fontAlgn="base"/>
            <a:r>
              <a:rPr lang="en-US" dirty="0" smtClean="0"/>
              <a:t>Containers are : 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/>
              <a:t>vector</a:t>
            </a:r>
            <a:endParaRPr lang="en-US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/>
              <a:t>List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/>
              <a:t>Map</a:t>
            </a:r>
            <a:endParaRPr lang="en-US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err="1" smtClean="0"/>
              <a:t>Deque</a:t>
            </a:r>
            <a:endParaRPr lang="en-US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/>
              <a:t>queue</a:t>
            </a:r>
            <a:endParaRPr lang="en-US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err="1" smtClean="0"/>
              <a:t>priority_queue</a:t>
            </a:r>
            <a:endParaRPr lang="en-US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/>
              <a:t>stack</a:t>
            </a:r>
          </a:p>
          <a:p>
            <a:pPr marL="514350" indent="-514350" fontAlgn="base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err="1" smtClean="0"/>
              <a:t>Iterators</a:t>
            </a:r>
            <a:r>
              <a:rPr lang="en-US" dirty="0" smtClean="0"/>
              <a:t> </a:t>
            </a:r>
            <a:r>
              <a:rPr lang="en-US" dirty="0" smtClean="0"/>
              <a:t>are objects that act, more or less, like pointers. They give you the ability to cycle through the contents of a container in much the same way that you would use a pointer to cycle through an array. 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There </a:t>
            </a:r>
            <a:r>
              <a:rPr lang="en-US" dirty="0" smtClean="0"/>
              <a:t>are five types of </a:t>
            </a:r>
            <a:r>
              <a:rPr lang="en-US" dirty="0" err="1" smtClean="0"/>
              <a:t>iterators</a:t>
            </a:r>
            <a:r>
              <a:rPr lang="en-US" dirty="0" smtClean="0"/>
              <a:t> :</a:t>
            </a:r>
          </a:p>
          <a:p>
            <a:pPr marL="514350" indent="-514350">
              <a:buNone/>
            </a:pPr>
            <a:r>
              <a:rPr lang="en-US" dirty="0" smtClean="0"/>
              <a:t>						1. Random </a:t>
            </a:r>
            <a:r>
              <a:rPr lang="en-US" dirty="0" smtClean="0"/>
              <a:t>Access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dirty="0" smtClean="0"/>
              <a:t>					2.Bidirectional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dirty="0" smtClean="0"/>
              <a:t>					3.Forward 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dirty="0" smtClean="0"/>
              <a:t>					4.Input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dirty="0" smtClean="0"/>
              <a:t>					5.Output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dirty="0" smtClean="0"/>
              <a:t>The STL includes classes that overload the function call operator. Instances of such classes are called function objects or </a:t>
            </a:r>
            <a:r>
              <a:rPr lang="en-US" sz="2800" dirty="0" err="1" smtClean="0"/>
              <a:t>functors</a:t>
            </a:r>
            <a:r>
              <a:rPr lang="en-US" sz="2800" dirty="0" smtClean="0"/>
              <a:t>. </a:t>
            </a:r>
            <a:r>
              <a:rPr lang="en-US" sz="2800" dirty="0" err="1" smtClean="0"/>
              <a:t>Functors</a:t>
            </a:r>
            <a:r>
              <a:rPr lang="en-US" sz="2800" dirty="0" smtClean="0"/>
              <a:t> allow the working of the associated function to be customized with the help of parameters to be passed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containers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700" b="1" dirty="0" smtClean="0"/>
              <a:t>Vector (dynamic array)</a:t>
            </a:r>
          </a:p>
          <a:p>
            <a:pPr lvl="1">
              <a:buNone/>
            </a:pPr>
            <a:r>
              <a:rPr lang="en-US" sz="16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1600" b="1" dirty="0" smtClean="0">
                <a:latin typeface="Aharoni" pitchFamily="2" charset="-79"/>
                <a:cs typeface="Aharoni" pitchFamily="2" charset="-79"/>
              </a:rPr>
              <a:t>               Static array 			Dynamic array( vector )</a:t>
            </a:r>
          </a:p>
          <a:p>
            <a:pPr lvl="1">
              <a:buNone/>
            </a:pPr>
            <a:endParaRPr lang="en-US" sz="800" b="1" dirty="0" smtClean="0">
              <a:latin typeface="Aharoni" pitchFamily="2" charset="-79"/>
              <a:cs typeface="Aharoni" pitchFamily="2" charset="-79"/>
            </a:endParaRPr>
          </a:p>
          <a:p>
            <a:pPr lvl="1">
              <a:buNone/>
            </a:pPr>
            <a:r>
              <a:rPr lang="en-US" sz="1600" b="1" dirty="0" smtClean="0">
                <a:latin typeface="AlgerianD"/>
                <a:cs typeface="Aharoni" pitchFamily="2" charset="-79"/>
              </a:rPr>
              <a:t>#include&lt;</a:t>
            </a:r>
            <a:r>
              <a:rPr lang="en-US" sz="1600" b="1" dirty="0" err="1" smtClean="0">
                <a:latin typeface="AlgerianD"/>
                <a:cs typeface="Aharoni" pitchFamily="2" charset="-79"/>
              </a:rPr>
              <a:t>iostream</a:t>
            </a:r>
            <a:r>
              <a:rPr lang="en-US" sz="1600" b="1" dirty="0" smtClean="0">
                <a:latin typeface="AlgerianD"/>
                <a:cs typeface="Aharoni" pitchFamily="2" charset="-79"/>
              </a:rPr>
              <a:t>&gt;		       #include&lt;</a:t>
            </a:r>
            <a:r>
              <a:rPr lang="en-US" sz="1600" b="1" dirty="0" err="1" smtClean="0">
                <a:latin typeface="AlgerianD"/>
                <a:cs typeface="Aharoni" pitchFamily="2" charset="-79"/>
              </a:rPr>
              <a:t>iostream</a:t>
            </a:r>
            <a:r>
              <a:rPr lang="en-US" sz="1600" b="1" dirty="0" smtClean="0">
                <a:latin typeface="AlgerianD"/>
                <a:cs typeface="Aharoni" pitchFamily="2" charset="-79"/>
              </a:rPr>
              <a:t>&gt;</a:t>
            </a:r>
            <a:endParaRPr lang="en-US" sz="1600" b="1" dirty="0" smtClean="0">
              <a:latin typeface="AlgerianD"/>
              <a:cs typeface="Aharoni" pitchFamily="2" charset="-79"/>
            </a:endParaRPr>
          </a:p>
          <a:p>
            <a:pPr lvl="1">
              <a:buNone/>
            </a:pPr>
            <a:r>
              <a:rPr lang="en-US" sz="1600" b="1" dirty="0" smtClean="0">
                <a:latin typeface="AlgerianD"/>
                <a:cs typeface="Aharoni" pitchFamily="2" charset="-79"/>
              </a:rPr>
              <a:t>Using namespace std;		       #include&lt;vector&gt;</a:t>
            </a:r>
          </a:p>
          <a:p>
            <a:pPr lvl="1">
              <a:buNone/>
            </a:pPr>
            <a:r>
              <a:rPr lang="en-US" sz="1600" b="1" dirty="0" err="1" smtClean="0">
                <a:latin typeface="AlgerianD"/>
                <a:cs typeface="Aharoni" pitchFamily="2" charset="-79"/>
              </a:rPr>
              <a:t>Int</a:t>
            </a:r>
            <a:r>
              <a:rPr lang="en-US" sz="1600" b="1" dirty="0" smtClean="0">
                <a:latin typeface="AlgerianD"/>
                <a:cs typeface="Aharoni" pitchFamily="2" charset="-79"/>
              </a:rPr>
              <a:t> main(){			        using namespace std;</a:t>
            </a:r>
          </a:p>
          <a:p>
            <a:pPr lvl="1">
              <a:buNone/>
            </a:pPr>
            <a:r>
              <a:rPr lang="en-US" sz="1600" b="1" dirty="0" smtClean="0">
                <a:latin typeface="AlgerianD"/>
                <a:cs typeface="Aharoni" pitchFamily="2" charset="-79"/>
              </a:rPr>
              <a:t>  </a:t>
            </a:r>
            <a:r>
              <a:rPr lang="en-US" sz="1600" b="1" dirty="0" err="1" smtClean="0">
                <a:latin typeface="AlgerianD"/>
                <a:cs typeface="Aharoni" pitchFamily="2" charset="-79"/>
              </a:rPr>
              <a:t>int</a:t>
            </a:r>
            <a:r>
              <a:rPr lang="en-US" sz="1600" b="1" dirty="0" smtClean="0">
                <a:latin typeface="AlgerianD"/>
                <a:cs typeface="Aharoni" pitchFamily="2" charset="-79"/>
              </a:rPr>
              <a:t> </a:t>
            </a:r>
            <a:r>
              <a:rPr lang="en-US" sz="1600" b="1" dirty="0" err="1" smtClean="0">
                <a:latin typeface="AlgerianD"/>
                <a:cs typeface="Aharoni" pitchFamily="2" charset="-79"/>
              </a:rPr>
              <a:t>arr</a:t>
            </a:r>
            <a:r>
              <a:rPr lang="en-US" sz="1600" b="1" dirty="0" smtClean="0">
                <a:latin typeface="AlgerianD"/>
                <a:cs typeface="Aharoni" pitchFamily="2" charset="-79"/>
              </a:rPr>
              <a:t>[10] //array declarations 	        </a:t>
            </a:r>
            <a:r>
              <a:rPr lang="en-US" sz="1600" b="1" dirty="0" err="1" smtClean="0">
                <a:latin typeface="AlgerianD"/>
                <a:cs typeface="Aharoni" pitchFamily="2" charset="-79"/>
              </a:rPr>
              <a:t>int</a:t>
            </a:r>
            <a:r>
              <a:rPr lang="en-US" sz="1600" b="1" dirty="0" smtClean="0">
                <a:latin typeface="AlgerianD"/>
                <a:cs typeface="Aharoni" pitchFamily="2" charset="-79"/>
              </a:rPr>
              <a:t> main(){</a:t>
            </a:r>
          </a:p>
          <a:p>
            <a:pPr lvl="1">
              <a:buNone/>
            </a:pPr>
            <a:r>
              <a:rPr lang="en-US" sz="1600" b="1" dirty="0" smtClean="0">
                <a:latin typeface="AlgerianD"/>
                <a:cs typeface="Aharoni" pitchFamily="2" charset="-79"/>
              </a:rPr>
              <a:t>  for(</a:t>
            </a:r>
            <a:r>
              <a:rPr lang="en-US" sz="1600" b="1" dirty="0" err="1" smtClean="0">
                <a:latin typeface="AlgerianD"/>
                <a:cs typeface="Aharoni" pitchFamily="2" charset="-79"/>
              </a:rPr>
              <a:t>int</a:t>
            </a:r>
            <a:r>
              <a:rPr lang="en-US" sz="1600" b="1" dirty="0" smtClean="0">
                <a:latin typeface="AlgerianD"/>
                <a:cs typeface="Aharoni" pitchFamily="2" charset="-79"/>
              </a:rPr>
              <a:t> </a:t>
            </a:r>
            <a:r>
              <a:rPr lang="en-US" sz="1600" b="1" dirty="0" err="1" smtClean="0">
                <a:latin typeface="AlgerianD"/>
                <a:cs typeface="Aharoni" pitchFamily="2" charset="-79"/>
              </a:rPr>
              <a:t>i</a:t>
            </a:r>
            <a:r>
              <a:rPr lang="en-US" sz="1600" b="1" dirty="0" smtClean="0">
                <a:latin typeface="AlgerianD"/>
                <a:cs typeface="Aharoni" pitchFamily="2" charset="-79"/>
              </a:rPr>
              <a:t> = 0; </a:t>
            </a:r>
            <a:r>
              <a:rPr lang="en-US" sz="1600" b="1" dirty="0" err="1" smtClean="0">
                <a:latin typeface="AlgerianD"/>
                <a:cs typeface="Aharoni" pitchFamily="2" charset="-79"/>
              </a:rPr>
              <a:t>i</a:t>
            </a:r>
            <a:r>
              <a:rPr lang="en-US" sz="1600" b="1" dirty="0" smtClean="0">
                <a:latin typeface="AlgerianD"/>
                <a:cs typeface="Aharoni" pitchFamily="2" charset="-79"/>
              </a:rPr>
              <a:t>&lt;10;i++) </a:t>
            </a:r>
            <a:r>
              <a:rPr lang="en-US" sz="1600" b="1" dirty="0" err="1" smtClean="0">
                <a:latin typeface="AlgerianD"/>
                <a:cs typeface="Aharoni" pitchFamily="2" charset="-79"/>
              </a:rPr>
              <a:t>cin</a:t>
            </a:r>
            <a:r>
              <a:rPr lang="en-US" sz="1600" b="1" dirty="0" smtClean="0">
                <a:latin typeface="AlgerianD"/>
                <a:cs typeface="Aharoni" pitchFamily="2" charset="-79"/>
              </a:rPr>
              <a:t>&gt;&gt;</a:t>
            </a:r>
            <a:r>
              <a:rPr lang="en-US" sz="1600" b="1" dirty="0" err="1" smtClean="0">
                <a:latin typeface="AlgerianD"/>
                <a:cs typeface="Aharoni" pitchFamily="2" charset="-79"/>
              </a:rPr>
              <a:t>arr</a:t>
            </a:r>
            <a:r>
              <a:rPr lang="en-US" sz="1600" b="1" dirty="0" smtClean="0">
                <a:latin typeface="AlgerianD"/>
                <a:cs typeface="Aharoni" pitchFamily="2" charset="-79"/>
              </a:rPr>
              <a:t>[</a:t>
            </a:r>
            <a:r>
              <a:rPr lang="en-US" sz="1600" b="1" dirty="0" err="1" smtClean="0">
                <a:latin typeface="AlgerianD"/>
                <a:cs typeface="Aharoni" pitchFamily="2" charset="-79"/>
              </a:rPr>
              <a:t>i</a:t>
            </a:r>
            <a:r>
              <a:rPr lang="en-US" sz="1600" b="1" dirty="0" smtClean="0">
                <a:latin typeface="AlgerianD"/>
                <a:cs typeface="Aharoni" pitchFamily="2" charset="-79"/>
              </a:rPr>
              <a:t>];          vector&lt;</a:t>
            </a:r>
            <a:r>
              <a:rPr lang="en-US" sz="1600" b="1" dirty="0" err="1" smtClean="0">
                <a:latin typeface="AlgerianD"/>
                <a:cs typeface="Aharoni" pitchFamily="2" charset="-79"/>
              </a:rPr>
              <a:t>int</a:t>
            </a:r>
            <a:r>
              <a:rPr lang="en-US" sz="1600" b="1" dirty="0" smtClean="0">
                <a:latin typeface="AlgerianD"/>
                <a:cs typeface="Aharoni" pitchFamily="2" charset="-79"/>
              </a:rPr>
              <a:t>&gt; </a:t>
            </a:r>
            <a:r>
              <a:rPr lang="en-US" sz="1600" b="1" dirty="0" err="1" smtClean="0">
                <a:latin typeface="AlgerianD"/>
                <a:cs typeface="Aharoni" pitchFamily="2" charset="-79"/>
              </a:rPr>
              <a:t>arr</a:t>
            </a:r>
            <a:r>
              <a:rPr lang="en-US" sz="1600" b="1" dirty="0" smtClean="0">
                <a:latin typeface="AlgerianD"/>
                <a:cs typeface="Aharoni" pitchFamily="2" charset="-79"/>
              </a:rPr>
              <a:t>;</a:t>
            </a:r>
          </a:p>
          <a:p>
            <a:pPr lvl="1">
              <a:buNone/>
            </a:pPr>
            <a:r>
              <a:rPr lang="en-US" sz="1600" b="1" dirty="0" smtClean="0">
                <a:latin typeface="AlgerianD"/>
                <a:cs typeface="Aharoni" pitchFamily="2" charset="-79"/>
              </a:rPr>
              <a:t>  for(</a:t>
            </a:r>
            <a:r>
              <a:rPr lang="en-US" sz="1600" b="1" dirty="0" err="1" smtClean="0">
                <a:latin typeface="AlgerianD"/>
                <a:cs typeface="Aharoni" pitchFamily="2" charset="-79"/>
              </a:rPr>
              <a:t>int</a:t>
            </a:r>
            <a:r>
              <a:rPr lang="en-US" sz="1600" b="1" dirty="0" smtClean="0">
                <a:latin typeface="AlgerianD"/>
                <a:cs typeface="Aharoni" pitchFamily="2" charset="-79"/>
              </a:rPr>
              <a:t> </a:t>
            </a:r>
            <a:r>
              <a:rPr lang="en-US" sz="1600" b="1" dirty="0" err="1" smtClean="0">
                <a:latin typeface="AlgerianD"/>
                <a:cs typeface="Aharoni" pitchFamily="2" charset="-79"/>
              </a:rPr>
              <a:t>i</a:t>
            </a:r>
            <a:r>
              <a:rPr lang="en-US" sz="1600" b="1" dirty="0" smtClean="0">
                <a:latin typeface="AlgerianD"/>
                <a:cs typeface="Aharoni" pitchFamily="2" charset="-79"/>
              </a:rPr>
              <a:t> = 0; </a:t>
            </a:r>
            <a:r>
              <a:rPr lang="en-US" sz="1600" b="1" dirty="0" err="1" smtClean="0">
                <a:latin typeface="AlgerianD"/>
                <a:cs typeface="Aharoni" pitchFamily="2" charset="-79"/>
              </a:rPr>
              <a:t>i</a:t>
            </a:r>
            <a:r>
              <a:rPr lang="en-US" sz="1600" b="1" dirty="0" smtClean="0">
                <a:latin typeface="AlgerianD"/>
                <a:cs typeface="Aharoni" pitchFamily="2" charset="-79"/>
              </a:rPr>
              <a:t>&lt;10;i++) </a:t>
            </a:r>
            <a:r>
              <a:rPr lang="en-US" sz="1600" b="1" dirty="0" err="1" smtClean="0">
                <a:latin typeface="AlgerianD"/>
                <a:cs typeface="Aharoni" pitchFamily="2" charset="-79"/>
              </a:rPr>
              <a:t>cout</a:t>
            </a:r>
            <a:r>
              <a:rPr lang="en-US" sz="1600" b="1" dirty="0" smtClean="0">
                <a:latin typeface="AlgerianD"/>
                <a:cs typeface="Aharoni" pitchFamily="2" charset="-79"/>
              </a:rPr>
              <a:t>&lt;&lt;</a:t>
            </a:r>
            <a:r>
              <a:rPr lang="en-US" sz="1600" b="1" dirty="0" err="1" smtClean="0">
                <a:latin typeface="AlgerianD"/>
                <a:cs typeface="Aharoni" pitchFamily="2" charset="-79"/>
              </a:rPr>
              <a:t>arr</a:t>
            </a:r>
            <a:r>
              <a:rPr lang="en-US" sz="1600" b="1" dirty="0" smtClean="0">
                <a:latin typeface="AlgerianD"/>
                <a:cs typeface="Aharoni" pitchFamily="2" charset="-79"/>
              </a:rPr>
              <a:t>[</a:t>
            </a:r>
            <a:r>
              <a:rPr lang="en-US" sz="1600" b="1" dirty="0" err="1" smtClean="0">
                <a:latin typeface="AlgerianD"/>
                <a:cs typeface="Aharoni" pitchFamily="2" charset="-79"/>
              </a:rPr>
              <a:t>i</a:t>
            </a:r>
            <a:r>
              <a:rPr lang="en-US" sz="1600" b="1" dirty="0" smtClean="0">
                <a:latin typeface="AlgerianD"/>
                <a:cs typeface="Aharoni" pitchFamily="2" charset="-79"/>
              </a:rPr>
              <a:t>];        for(</a:t>
            </a:r>
            <a:r>
              <a:rPr lang="en-US" sz="1600" b="1" dirty="0" err="1" smtClean="0">
                <a:latin typeface="AlgerianD"/>
                <a:cs typeface="Aharoni" pitchFamily="2" charset="-79"/>
              </a:rPr>
              <a:t>int</a:t>
            </a:r>
            <a:r>
              <a:rPr lang="en-US" sz="1600" b="1" dirty="0" smtClean="0">
                <a:latin typeface="AlgerianD"/>
                <a:cs typeface="Aharoni" pitchFamily="2" charset="-79"/>
              </a:rPr>
              <a:t> </a:t>
            </a:r>
            <a:r>
              <a:rPr lang="en-US" sz="1600" b="1" dirty="0" err="1" smtClean="0">
                <a:latin typeface="AlgerianD"/>
                <a:cs typeface="Aharoni" pitchFamily="2" charset="-79"/>
              </a:rPr>
              <a:t>i</a:t>
            </a:r>
            <a:r>
              <a:rPr lang="en-US" sz="1600" b="1" dirty="0" smtClean="0">
                <a:latin typeface="AlgerianD"/>
                <a:cs typeface="Aharoni" pitchFamily="2" charset="-79"/>
              </a:rPr>
              <a:t> = 0; </a:t>
            </a:r>
            <a:r>
              <a:rPr lang="en-US" sz="1600" b="1" dirty="0" err="1" smtClean="0">
                <a:latin typeface="AlgerianD"/>
                <a:cs typeface="Aharoni" pitchFamily="2" charset="-79"/>
              </a:rPr>
              <a:t>i</a:t>
            </a:r>
            <a:r>
              <a:rPr lang="en-US" sz="1600" b="1" dirty="0" smtClean="0">
                <a:latin typeface="AlgerianD"/>
                <a:cs typeface="Aharoni" pitchFamily="2" charset="-79"/>
              </a:rPr>
              <a:t> &lt; 10;i++){</a:t>
            </a:r>
          </a:p>
          <a:p>
            <a:pPr lvl="1">
              <a:buNone/>
            </a:pPr>
            <a:r>
              <a:rPr lang="en-US" sz="1600" b="1" dirty="0" smtClean="0">
                <a:latin typeface="AlgerianD"/>
                <a:cs typeface="Aharoni" pitchFamily="2" charset="-79"/>
              </a:rPr>
              <a:t> </a:t>
            </a:r>
            <a:r>
              <a:rPr lang="en-US" sz="1600" b="1" dirty="0" smtClean="0">
                <a:latin typeface="AlgerianD"/>
                <a:cs typeface="Aharoni" pitchFamily="2" charset="-79"/>
              </a:rPr>
              <a:t> return 0;				    </a:t>
            </a:r>
            <a:r>
              <a:rPr lang="en-US" sz="1600" b="1" dirty="0" err="1" smtClean="0">
                <a:latin typeface="AlgerianD"/>
                <a:cs typeface="Aharoni" pitchFamily="2" charset="-79"/>
              </a:rPr>
              <a:t>arr.push_back</a:t>
            </a:r>
            <a:r>
              <a:rPr lang="en-US" sz="1600" b="1" dirty="0" smtClean="0">
                <a:latin typeface="AlgerianD"/>
                <a:cs typeface="Aharoni" pitchFamily="2" charset="-79"/>
              </a:rPr>
              <a:t>(</a:t>
            </a:r>
            <a:r>
              <a:rPr lang="en-US" sz="1600" b="1" dirty="0" err="1" smtClean="0">
                <a:latin typeface="AlgerianD"/>
                <a:cs typeface="Aharoni" pitchFamily="2" charset="-79"/>
              </a:rPr>
              <a:t>i</a:t>
            </a:r>
            <a:r>
              <a:rPr lang="en-US" sz="1600" b="1" dirty="0" smtClean="0">
                <a:latin typeface="AlgerianD"/>
                <a:cs typeface="Aharoni" pitchFamily="2" charset="-79"/>
              </a:rPr>
              <a:t>);</a:t>
            </a:r>
          </a:p>
          <a:p>
            <a:pPr lvl="1">
              <a:buNone/>
            </a:pPr>
            <a:r>
              <a:rPr lang="en-US" sz="1600" b="1" dirty="0" smtClean="0">
                <a:latin typeface="AlgerianD"/>
                <a:cs typeface="Aharoni" pitchFamily="2" charset="-79"/>
              </a:rPr>
              <a:t>}						}</a:t>
            </a:r>
          </a:p>
          <a:p>
            <a:pPr lvl="1">
              <a:buNone/>
            </a:pPr>
            <a:r>
              <a:rPr lang="en-US" sz="1600" b="1" dirty="0" smtClean="0">
                <a:latin typeface="AlgerianD"/>
                <a:cs typeface="Aharoni" pitchFamily="2" charset="-79"/>
              </a:rPr>
              <a:t>	</a:t>
            </a:r>
            <a:r>
              <a:rPr lang="en-US" sz="1600" b="1" dirty="0" smtClean="0">
                <a:latin typeface="AlgerianD"/>
                <a:cs typeface="Aharoni" pitchFamily="2" charset="-79"/>
              </a:rPr>
              <a:t>				           for(</a:t>
            </a:r>
            <a:r>
              <a:rPr lang="en-US" sz="1600" b="1" dirty="0" err="1" smtClean="0">
                <a:latin typeface="AlgerianD"/>
                <a:cs typeface="Aharoni" pitchFamily="2" charset="-79"/>
              </a:rPr>
              <a:t>int</a:t>
            </a:r>
            <a:r>
              <a:rPr lang="en-US" sz="1600" b="1" dirty="0" smtClean="0">
                <a:latin typeface="AlgerianD"/>
                <a:cs typeface="Aharoni" pitchFamily="2" charset="-79"/>
              </a:rPr>
              <a:t> </a:t>
            </a:r>
            <a:r>
              <a:rPr lang="en-US" sz="1600" b="1" dirty="0" err="1" smtClean="0">
                <a:latin typeface="AlgerianD"/>
                <a:cs typeface="Aharoni" pitchFamily="2" charset="-79"/>
              </a:rPr>
              <a:t>i</a:t>
            </a:r>
            <a:r>
              <a:rPr lang="en-US" sz="1600" b="1" dirty="0" smtClean="0">
                <a:latin typeface="AlgerianD"/>
                <a:cs typeface="Aharoni" pitchFamily="2" charset="-79"/>
              </a:rPr>
              <a:t> = 0; </a:t>
            </a:r>
            <a:r>
              <a:rPr lang="en-US" sz="1600" b="1" dirty="0" err="1" smtClean="0">
                <a:latin typeface="AlgerianD"/>
                <a:cs typeface="Aharoni" pitchFamily="2" charset="-79"/>
              </a:rPr>
              <a:t>i</a:t>
            </a:r>
            <a:r>
              <a:rPr lang="en-US" sz="1600" b="1" dirty="0" smtClean="0">
                <a:latin typeface="AlgerianD"/>
                <a:cs typeface="Aharoni" pitchFamily="2" charset="-79"/>
              </a:rPr>
              <a:t> &lt; 10;i++) </a:t>
            </a:r>
            <a:r>
              <a:rPr lang="en-US" sz="1600" b="1" dirty="0" err="1" smtClean="0">
                <a:latin typeface="AlgerianD"/>
                <a:cs typeface="Aharoni" pitchFamily="2" charset="-79"/>
              </a:rPr>
              <a:t>cout</a:t>
            </a:r>
            <a:r>
              <a:rPr lang="en-US" sz="1600" b="1" dirty="0" smtClean="0">
                <a:latin typeface="AlgerianD"/>
                <a:cs typeface="Aharoni" pitchFamily="2" charset="-79"/>
              </a:rPr>
              <a:t>&lt;&lt;</a:t>
            </a:r>
            <a:r>
              <a:rPr lang="en-US" sz="1600" b="1" dirty="0" err="1" smtClean="0">
                <a:latin typeface="AlgerianD"/>
                <a:cs typeface="Aharoni" pitchFamily="2" charset="-79"/>
              </a:rPr>
              <a:t>arr</a:t>
            </a:r>
            <a:r>
              <a:rPr lang="en-US" sz="1600" b="1" dirty="0" smtClean="0">
                <a:latin typeface="AlgerianD"/>
                <a:cs typeface="Aharoni" pitchFamily="2" charset="-79"/>
              </a:rPr>
              <a:t>[</a:t>
            </a:r>
            <a:r>
              <a:rPr lang="en-US" sz="1600" b="1" dirty="0" err="1" smtClean="0">
                <a:latin typeface="AlgerianD"/>
                <a:cs typeface="Aharoni" pitchFamily="2" charset="-79"/>
              </a:rPr>
              <a:t>i</a:t>
            </a:r>
            <a:r>
              <a:rPr lang="en-US" sz="1600" b="1" dirty="0" smtClean="0">
                <a:latin typeface="AlgerianD"/>
                <a:cs typeface="Aharoni" pitchFamily="2" charset="-79"/>
              </a:rPr>
              <a:t>];</a:t>
            </a:r>
          </a:p>
          <a:p>
            <a:pPr lvl="1">
              <a:buNone/>
            </a:pPr>
            <a:r>
              <a:rPr lang="en-US" sz="1600" b="1" dirty="0" smtClean="0">
                <a:latin typeface="AlgerianD"/>
                <a:cs typeface="Aharoni" pitchFamily="2" charset="-79"/>
              </a:rPr>
              <a:t>	</a:t>
            </a:r>
            <a:r>
              <a:rPr lang="en-US" sz="1600" b="1" dirty="0" smtClean="0">
                <a:latin typeface="AlgerianD"/>
                <a:cs typeface="Aharoni" pitchFamily="2" charset="-79"/>
              </a:rPr>
              <a:t>					return 0;</a:t>
            </a:r>
          </a:p>
          <a:p>
            <a:pPr lvl="1">
              <a:buNone/>
            </a:pPr>
            <a:r>
              <a:rPr lang="en-US" sz="1600" b="1" smtClean="0">
                <a:latin typeface="AlgerianD"/>
                <a:cs typeface="Aharoni" pitchFamily="2" charset="-79"/>
              </a:rPr>
              <a:t>	</a:t>
            </a:r>
            <a:r>
              <a:rPr lang="en-US" sz="1600" b="1" smtClean="0">
                <a:latin typeface="AlgerianD"/>
                <a:cs typeface="Aharoni" pitchFamily="2" charset="-79"/>
              </a:rPr>
              <a:t>				        }</a:t>
            </a:r>
            <a:endParaRPr lang="en-US" sz="1600" b="1" dirty="0" smtClean="0">
              <a:latin typeface="AlgerianD"/>
              <a:cs typeface="Aharoni" pitchFamily="2" charset="-79"/>
            </a:endParaRPr>
          </a:p>
          <a:p>
            <a:pPr lvl="1">
              <a:buNone/>
            </a:pPr>
            <a:endParaRPr lang="en-US" sz="1600" b="1" dirty="0" smtClean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52700" y="3924300"/>
            <a:ext cx="403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90600" y="2209800"/>
            <a:ext cx="6477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75</TotalTime>
  <Words>248</Words>
  <Application>Microsoft Office PowerPoint</Application>
  <PresentationFormat>On-screen Show (4:3)</PresentationFormat>
  <Paragraphs>55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Origin</vt:lpstr>
      <vt:lpstr> INTRODUCTION TO STL </vt:lpstr>
      <vt:lpstr>What is STL </vt:lpstr>
      <vt:lpstr>What is algorithm</vt:lpstr>
      <vt:lpstr>What is Containers</vt:lpstr>
      <vt:lpstr>Iterators</vt:lpstr>
      <vt:lpstr>What is function</vt:lpstr>
      <vt:lpstr>Example of containers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STL</dc:title>
  <dc:creator>Students</dc:creator>
  <cp:lastModifiedBy>Students</cp:lastModifiedBy>
  <cp:revision>8</cp:revision>
  <dcterms:created xsi:type="dcterms:W3CDTF">2012-05-29T21:32:15Z</dcterms:created>
  <dcterms:modified xsi:type="dcterms:W3CDTF">2020-01-15T10:45:13Z</dcterms:modified>
</cp:coreProperties>
</file>