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84" r:id="rId4"/>
    <p:sldId id="256" r:id="rId5"/>
    <p:sldId id="257" r:id="rId6"/>
    <p:sldId id="258" r:id="rId7"/>
    <p:sldId id="283" r:id="rId8"/>
    <p:sldId id="259" r:id="rId9"/>
    <p:sldId id="262" r:id="rId10"/>
    <p:sldId id="30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8" r:id="rId19"/>
    <p:sldId id="294" r:id="rId20"/>
    <p:sldId id="295" r:id="rId21"/>
    <p:sldId id="296" r:id="rId22"/>
    <p:sldId id="297" r:id="rId23"/>
    <p:sldId id="299" r:id="rId24"/>
    <p:sldId id="291" r:id="rId25"/>
    <p:sldId id="292" r:id="rId26"/>
    <p:sldId id="293" r:id="rId27"/>
    <p:sldId id="279" r:id="rId28"/>
    <p:sldId id="302" r:id="rId29"/>
    <p:sldId id="280" r:id="rId30"/>
    <p:sldId id="281" r:id="rId31"/>
    <p:sldId id="301" r:id="rId32"/>
    <p:sldId id="282" r:id="rId33"/>
    <p:sldId id="285" r:id="rId34"/>
    <p:sldId id="303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9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DED7-91F2-41E1-91F2-2D835642BB1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E2841-9B98-4500-8A92-9A1A69084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licious 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121426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licious fo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2" y="0"/>
            <a:ext cx="4611757" cy="33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elicious foo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1670"/>
            <a:ext cx="4121426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elicious foo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2" y="4081671"/>
            <a:ext cx="4611758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may contain: foo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87" y="2478541"/>
            <a:ext cx="4253948" cy="278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103032"/>
            <a:ext cx="4830740" cy="86288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The overall Description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10615"/>
            <a:ext cx="10515600" cy="48790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Hard disk: the database connectivity requires a hardware configuration that is online. This makes it necessary to have a fast database system running on high rpm hard disk permitting complete data redundancy and back up system to support the primary goal of reliability.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software Interfaces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Back End :  dot net core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Front End:  html, </a:t>
            </a:r>
            <a:r>
              <a:rPr lang="en-US" sz="2000" dirty="0" err="1" smtClean="0">
                <a:solidFill>
                  <a:schemeClr val="tx1"/>
                </a:solidFill>
              </a:rPr>
              <a:t>css</a:t>
            </a:r>
            <a:r>
              <a:rPr lang="en-US" sz="2000" dirty="0" smtClean="0">
                <a:solidFill>
                  <a:schemeClr val="tx1"/>
                </a:solidFill>
              </a:rPr>
              <a:t>, JavaScript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Database : </a:t>
            </a:r>
            <a:r>
              <a:rPr lang="en-US" sz="2000" dirty="0" err="1" smtClean="0">
                <a:solidFill>
                  <a:schemeClr val="tx1"/>
                </a:solidFill>
              </a:rPr>
              <a:t>sql</a:t>
            </a:r>
            <a:r>
              <a:rPr lang="en-US" sz="2000" dirty="0" smtClean="0">
                <a:solidFill>
                  <a:schemeClr val="tx1"/>
                </a:solidFill>
              </a:rPr>
              <a:t> server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18185" y="109470"/>
            <a:ext cx="5422005" cy="83712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3" y="1056066"/>
            <a:ext cx="8152327" cy="53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1120775"/>
            <a:ext cx="9865217" cy="50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7" y="365126"/>
            <a:ext cx="10516673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27" y="1089876"/>
            <a:ext cx="10805374" cy="54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442" y="815886"/>
            <a:ext cx="10515600" cy="5185669"/>
          </a:xfrm>
        </p:spPr>
        <p:txBody>
          <a:bodyPr/>
          <a:lstStyle/>
          <a:p>
            <a:pPr algn="ctr"/>
            <a:r>
              <a:rPr lang="en-US" dirty="0"/>
              <a:t>Mock project</a:t>
            </a:r>
          </a:p>
        </p:txBody>
      </p:sp>
    </p:spTree>
    <p:extLst>
      <p:ext uri="{BB962C8B-B14F-4D97-AF65-F5344CB8AC3E}">
        <p14:creationId xmlns:p14="http://schemas.microsoft.com/office/powerpoint/2010/main" val="577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311" y="1825625"/>
            <a:ext cx="70533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12" y="1977231"/>
            <a:ext cx="9553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365125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078" y="1429555"/>
            <a:ext cx="10515600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5821"/>
          </a:xfrm>
        </p:spPr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2470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1" y="116870"/>
            <a:ext cx="10515600" cy="1325563"/>
          </a:xfrm>
        </p:spPr>
        <p:txBody>
          <a:bodyPr/>
          <a:lstStyle/>
          <a:p>
            <a:r>
              <a:rPr lang="en-US" dirty="0"/>
              <a:t>Admin add Product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493"/>
            <a:ext cx="10515600" cy="52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inking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18" y="761999"/>
            <a:ext cx="6096000" cy="51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9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6" y="159063"/>
            <a:ext cx="10515600" cy="1325563"/>
          </a:xfrm>
        </p:spPr>
        <p:txBody>
          <a:bodyPr/>
          <a:lstStyle/>
          <a:p>
            <a:r>
              <a:rPr lang="en-US" dirty="0"/>
              <a:t>Admin add Special tag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9098"/>
            <a:ext cx="10515600" cy="50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0" y="236336"/>
            <a:ext cx="10515600" cy="1325563"/>
          </a:xfrm>
        </p:spPr>
        <p:txBody>
          <a:bodyPr/>
          <a:lstStyle/>
          <a:p>
            <a:r>
              <a:rPr lang="en-US" dirty="0"/>
              <a:t>Add product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5161"/>
            <a:ext cx="10515600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1" y="146184"/>
            <a:ext cx="10515600" cy="1325563"/>
          </a:xfrm>
        </p:spPr>
        <p:txBody>
          <a:bodyPr/>
          <a:lstStyle/>
          <a:p>
            <a:r>
              <a:rPr lang="en-US" dirty="0"/>
              <a:t>Manage user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350" y="1223493"/>
            <a:ext cx="10435299" cy="49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8390"/>
          </a:xfrm>
        </p:spPr>
        <p:txBody>
          <a:bodyPr/>
          <a:lstStyle/>
          <a:p>
            <a:pPr algn="ctr"/>
            <a:r>
              <a:rPr lang="en-US" dirty="0"/>
              <a:t>How to Order any type of Food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9" y="133306"/>
            <a:ext cx="10515600" cy="1325563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71977"/>
            <a:ext cx="10515600" cy="51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49" y="0"/>
            <a:ext cx="10515600" cy="1325563"/>
          </a:xfrm>
        </p:spPr>
        <p:txBody>
          <a:bodyPr/>
          <a:lstStyle/>
          <a:p>
            <a:r>
              <a:rPr lang="en-US" dirty="0"/>
              <a:t>Remove from cart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0310"/>
            <a:ext cx="10515600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39" y="0"/>
            <a:ext cx="10515600" cy="1325563"/>
          </a:xfrm>
        </p:spPr>
        <p:txBody>
          <a:bodyPr/>
          <a:lstStyle/>
          <a:p>
            <a:r>
              <a:rPr lang="en-US" dirty="0"/>
              <a:t>Confirm order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305" y="1056068"/>
            <a:ext cx="10335390" cy="53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51" y="0"/>
            <a:ext cx="10515600" cy="1325563"/>
          </a:xfrm>
        </p:spPr>
        <p:txBody>
          <a:bodyPr/>
          <a:lstStyle/>
          <a:p>
            <a:r>
              <a:rPr lang="en-US" dirty="0"/>
              <a:t>Admin assign sales man for per order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876" y="1030310"/>
            <a:ext cx="10046247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8020"/>
          </a:xfrm>
        </p:spPr>
        <p:txBody>
          <a:bodyPr/>
          <a:lstStyle/>
          <a:p>
            <a:pPr algn="ctr"/>
            <a:r>
              <a:rPr lang="en-US" dirty="0"/>
              <a:t>Delivery Person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3616903"/>
            <a:ext cx="3143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30379" y="0"/>
            <a:ext cx="6296430" cy="82424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Delivery Person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1" y="914400"/>
            <a:ext cx="1145945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2" y="0"/>
            <a:ext cx="3592132" cy="1325563"/>
          </a:xfrm>
        </p:spPr>
        <p:txBody>
          <a:bodyPr/>
          <a:lstStyle/>
          <a:p>
            <a:r>
              <a:rPr lang="en-US" dirty="0"/>
              <a:t>Appointment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0310"/>
            <a:ext cx="10515600" cy="54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72" y="307975"/>
            <a:ext cx="10515600" cy="5675067"/>
          </a:xfrm>
        </p:spPr>
        <p:txBody>
          <a:bodyPr/>
          <a:lstStyle/>
          <a:p>
            <a:pPr algn="ctr"/>
            <a:r>
              <a:rPr lang="en-US" dirty="0"/>
              <a:t>End User</a:t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 descr="Image result for end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5" y="155914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3" y="94668"/>
            <a:ext cx="10515600" cy="1325563"/>
          </a:xfrm>
        </p:spPr>
        <p:txBody>
          <a:bodyPr/>
          <a:lstStyle/>
          <a:p>
            <a:r>
              <a:rPr lang="en-US" dirty="0"/>
              <a:t>User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6068"/>
            <a:ext cx="10515600" cy="54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8999"/>
          </a:xfrm>
        </p:spPr>
        <p:txBody>
          <a:bodyPr/>
          <a:lstStyle/>
          <a:p>
            <a:pPr algn="ctr"/>
            <a:r>
              <a:rPr lang="en-US" dirty="0"/>
              <a:t>Main Project 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215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2DA5845-437B-4A36-A9F4-E707B3F8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364733"/>
            <a:ext cx="11483037" cy="63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15" y="1352281"/>
            <a:ext cx="3971925" cy="2743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53" y="0"/>
            <a:ext cx="9144000" cy="2387600"/>
          </a:xfrm>
        </p:spPr>
        <p:txBody>
          <a:bodyPr/>
          <a:lstStyle/>
          <a:p>
            <a:r>
              <a:rPr lang="en-US" dirty="0" err="1">
                <a:latin typeface="Adobe Caslon Pro Bold" panose="0205070206050A020403" pitchFamily="18" charset="0"/>
              </a:rPr>
              <a:t>foodExpress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pic>
        <p:nvPicPr>
          <p:cNvPr id="1028" name="Picture 4" descr="Image result for panda is giving 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03" y="2207296"/>
            <a:ext cx="6667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product(</a:t>
            </a:r>
            <a:r>
              <a:rPr lang="en-US" dirty="0" err="1"/>
              <a:t>foodExpress</a:t>
            </a:r>
            <a:r>
              <a:rPr lang="en-US" dirty="0"/>
              <a:t>) allows it’s customer/user to enter the expecting food name on the  search bar and the system shows him the availability of the food.</a:t>
            </a:r>
          </a:p>
          <a:p>
            <a:r>
              <a:rPr lang="en-US" dirty="0"/>
              <a:t>User/customer can order items by clicking on the option to add that on a cart first. Finally he/she can confirm his order by clicking the specific option and fulfilling some criteria. </a:t>
            </a:r>
          </a:p>
        </p:txBody>
      </p:sp>
    </p:spTree>
    <p:extLst>
      <p:ext uri="{BB962C8B-B14F-4D97-AF65-F5344CB8AC3E}">
        <p14:creationId xmlns:p14="http://schemas.microsoft.com/office/powerpoint/2010/main" val="33731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13" y="339367"/>
            <a:ext cx="10515600" cy="1325563"/>
          </a:xfrm>
        </p:spPr>
        <p:txBody>
          <a:bodyPr/>
          <a:lstStyle/>
          <a:p>
            <a:r>
              <a:rPr lang="en-US" dirty="0"/>
              <a:t>System requirement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793719"/>
            <a:ext cx="10515600" cy="4351338"/>
          </a:xfrm>
        </p:spPr>
        <p:txBody>
          <a:bodyPr/>
          <a:lstStyle/>
          <a:p>
            <a:r>
              <a:rPr lang="en-US" dirty="0"/>
              <a:t>Purpose: The reason is to describe about the system of a online        buying and selling process of different types of food items.</a:t>
            </a:r>
          </a:p>
          <a:p>
            <a:pPr marL="0" indent="0">
              <a:buNone/>
            </a:pPr>
            <a:r>
              <a:rPr lang="en-US" dirty="0"/>
              <a:t>        There will be access for customers, sellers and admin.</a:t>
            </a:r>
          </a:p>
          <a:p>
            <a:r>
              <a:rPr lang="en-US" dirty="0"/>
              <a:t>Scope: The product is titled as </a:t>
            </a:r>
            <a:r>
              <a:rPr lang="en-US" dirty="0" err="1"/>
              <a:t>foodExpress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This system will perform the enquiry of the types of available foods,</a:t>
            </a:r>
          </a:p>
          <a:p>
            <a:pPr marL="0" indent="0">
              <a:buNone/>
            </a:pPr>
            <a:r>
              <a:rPr lang="en-US" dirty="0"/>
              <a:t>        their prices, tags, special offers, buying behavior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41156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2" y="3136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System requirement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7896" y="163917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Overview: The System Requirement System contains an analysis of the requirements necessary to help easy design. </a:t>
            </a:r>
          </a:p>
          <a:p>
            <a:pPr marL="0" indent="0">
              <a:buNone/>
            </a:pPr>
            <a:r>
              <a:rPr lang="en-US" dirty="0"/>
              <a:t>   The overall description provides interface requirements for the Food Order System, product perspective, hardware interfaces, software interfaces, communication interface, memory constraints, product functions, user characteristics and other constraints. </a:t>
            </a:r>
          </a:p>
        </p:txBody>
      </p:sp>
    </p:spTree>
    <p:extLst>
      <p:ext uri="{BB962C8B-B14F-4D97-AF65-F5344CB8AC3E}">
        <p14:creationId xmlns:p14="http://schemas.microsoft.com/office/powerpoint/2010/main" val="64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462223"/>
            <a:ext cx="5157787" cy="823912"/>
          </a:xfrm>
        </p:spPr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Create an account</a:t>
            </a:r>
          </a:p>
          <a:p>
            <a:pPr lvl="0"/>
            <a:r>
              <a:rPr lang="en-US" dirty="0"/>
              <a:t>Login to the system</a:t>
            </a:r>
          </a:p>
          <a:p>
            <a:pPr lvl="0"/>
            <a:r>
              <a:rPr lang="en-US" dirty="0"/>
              <a:t>Search any item </a:t>
            </a:r>
          </a:p>
          <a:p>
            <a:pPr lvl="0"/>
            <a:r>
              <a:rPr lang="en-US" dirty="0"/>
              <a:t>Select any item and add to shopping cart for order </a:t>
            </a:r>
          </a:p>
          <a:p>
            <a:pPr lvl="0"/>
            <a:r>
              <a:rPr lang="en-US" dirty="0"/>
              <a:t>Remove item from shopping cart</a:t>
            </a:r>
          </a:p>
          <a:p>
            <a:pPr lvl="0"/>
            <a:r>
              <a:rPr lang="en-US" dirty="0"/>
              <a:t>Confirm order then admin will assign an sales man for delivery this order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62223"/>
            <a:ext cx="5183188" cy="823912"/>
          </a:xfrm>
        </p:spPr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Create an account as sales</a:t>
            </a:r>
          </a:p>
          <a:p>
            <a:pPr lvl="0"/>
            <a:r>
              <a:rPr lang="en-US" sz="2600" dirty="0"/>
              <a:t>Order any kind of item as a normal customer</a:t>
            </a:r>
          </a:p>
          <a:p>
            <a:pPr lvl="0"/>
            <a:r>
              <a:rPr lang="en-US" sz="2600" dirty="0"/>
              <a:t>A sales man can only see the allocated delivery items for him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16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38" y="355600"/>
            <a:ext cx="10515600" cy="1325563"/>
          </a:xfrm>
        </p:spPr>
        <p:txBody>
          <a:bodyPr/>
          <a:lstStyle/>
          <a:p>
            <a:r>
              <a:rPr lang="en-US" dirty="0"/>
              <a:t>Functional 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757" y="1500859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Add a new/ update/ delete food type from system</a:t>
            </a:r>
          </a:p>
          <a:p>
            <a:pPr lvl="0"/>
            <a:r>
              <a:rPr lang="en-US" sz="2600" dirty="0"/>
              <a:t>Add a new/ update/ delete Special tag from system</a:t>
            </a:r>
          </a:p>
          <a:p>
            <a:pPr lvl="0"/>
            <a:r>
              <a:rPr lang="en-US" sz="2600" dirty="0"/>
              <a:t>Add a new/ update/ delete food item from menu</a:t>
            </a:r>
          </a:p>
          <a:p>
            <a:pPr lvl="0"/>
            <a:r>
              <a:rPr lang="en-US" sz="2600" dirty="0"/>
              <a:t>Update price, additional information (description, photo etc.) for a given food item.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sz="2600" dirty="0"/>
              <a:t>Assign sales man for delivery </a:t>
            </a:r>
          </a:p>
          <a:p>
            <a:pPr lvl="0"/>
            <a:r>
              <a:rPr lang="en-US" sz="2600" dirty="0"/>
              <a:t>Manage user account</a:t>
            </a:r>
          </a:p>
          <a:p>
            <a:pPr lvl="0"/>
            <a:r>
              <a:rPr lang="en-US" sz="2600" dirty="0"/>
              <a:t>Lock user account for any kind of bad activity</a:t>
            </a:r>
          </a:p>
          <a:p>
            <a:pPr lvl="0"/>
            <a:r>
              <a:rPr lang="en-US" sz="2600" dirty="0"/>
              <a:t>Also order any kind of item as a customer / end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475</Words>
  <Application>Microsoft Office PowerPoint</Application>
  <PresentationFormat>Widescreen</PresentationFormat>
  <Paragraphs>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Adobe Caslon Pro Bold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foodExpress</vt:lpstr>
      <vt:lpstr>Problem Definition</vt:lpstr>
      <vt:lpstr>System requirement </vt:lpstr>
      <vt:lpstr>System requirement </vt:lpstr>
      <vt:lpstr>Functional specification</vt:lpstr>
      <vt:lpstr>Functional specification</vt:lpstr>
      <vt:lpstr>The overall Description</vt:lpstr>
      <vt:lpstr>Data table</vt:lpstr>
      <vt:lpstr>Class diagram</vt:lpstr>
      <vt:lpstr>ER diagram</vt:lpstr>
      <vt:lpstr>Mock project</vt:lpstr>
      <vt:lpstr>Registration</vt:lpstr>
      <vt:lpstr>Login</vt:lpstr>
      <vt:lpstr>Home page</vt:lpstr>
      <vt:lpstr>ADMIN</vt:lpstr>
      <vt:lpstr>Admin add Product Types</vt:lpstr>
      <vt:lpstr>Admin add Special tag</vt:lpstr>
      <vt:lpstr>Add product</vt:lpstr>
      <vt:lpstr>Manage user account</vt:lpstr>
      <vt:lpstr>How to Order any type of Food </vt:lpstr>
      <vt:lpstr>Add to cart</vt:lpstr>
      <vt:lpstr>Remove from cart</vt:lpstr>
      <vt:lpstr>Confirm order</vt:lpstr>
      <vt:lpstr>Admin assign sales man for per order</vt:lpstr>
      <vt:lpstr>Delivery Person</vt:lpstr>
      <vt:lpstr>     Delivery Person</vt:lpstr>
      <vt:lpstr>Appointment</vt:lpstr>
      <vt:lpstr>End User </vt:lpstr>
      <vt:lpstr>User view</vt:lpstr>
      <vt:lpstr>Main Project 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</dc:creator>
  <cp:lastModifiedBy>mahbub</cp:lastModifiedBy>
  <cp:revision>31</cp:revision>
  <dcterms:created xsi:type="dcterms:W3CDTF">2019-04-13T06:02:19Z</dcterms:created>
  <dcterms:modified xsi:type="dcterms:W3CDTF">2019-04-19T03:00:00Z</dcterms:modified>
</cp:coreProperties>
</file>