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51" r:id="rId1"/>
  </p:sldMasterIdLst>
  <p:sldIdLst>
    <p:sldId id="256" r:id="rId2"/>
    <p:sldId id="280" r:id="rId3"/>
    <p:sldId id="257" r:id="rId4"/>
    <p:sldId id="284" r:id="rId5"/>
    <p:sldId id="285" r:id="rId6"/>
    <p:sldId id="293" r:id="rId7"/>
    <p:sldId id="294" r:id="rId8"/>
    <p:sldId id="281" r:id="rId9"/>
    <p:sldId id="266" r:id="rId10"/>
    <p:sldId id="283" r:id="rId11"/>
    <p:sldId id="268" r:id="rId12"/>
    <p:sldId id="290" r:id="rId13"/>
    <p:sldId id="291" r:id="rId14"/>
    <p:sldId id="288" r:id="rId15"/>
    <p:sldId id="289" r:id="rId16"/>
    <p:sldId id="26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5D39"/>
    <a:srgbClr val="7D82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1" d="100"/>
          <a:sy n="51" d="100"/>
        </p:scale>
        <p:origin x="1243" y="3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59D420F4-5948-4A57-A4C3-DDB97448D0F2}" type="datetimeFigureOut">
              <a:rPr lang="en-US" smtClean="0"/>
              <a:pPr/>
              <a:t>7/29/2021</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D225D052-ECD6-4A79-BDFA-4424559E5650}"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D420F4-5948-4A57-A4C3-DDB97448D0F2}" type="datetimeFigureOut">
              <a:rPr lang="en-US" smtClean="0"/>
              <a:pPr/>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25D052-ECD6-4A79-BDFA-4424559E565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D420F4-5948-4A57-A4C3-DDB97448D0F2}" type="datetimeFigureOut">
              <a:rPr lang="en-US" smtClean="0"/>
              <a:pPr/>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25D052-ECD6-4A79-BDFA-4424559E565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D420F4-5948-4A57-A4C3-DDB97448D0F2}" type="datetimeFigureOut">
              <a:rPr lang="en-US" smtClean="0"/>
              <a:pPr/>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25D052-ECD6-4A79-BDFA-4424559E565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D420F4-5948-4A57-A4C3-DDB97448D0F2}" type="datetimeFigureOut">
              <a:rPr lang="en-US" smtClean="0"/>
              <a:pPr/>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25D052-ECD6-4A79-BDFA-4424559E565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59D420F4-5948-4A57-A4C3-DDB97448D0F2}" type="datetimeFigureOut">
              <a:rPr lang="en-US" smtClean="0"/>
              <a:pPr/>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25D052-ECD6-4A79-BDFA-4424559E5650}"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D420F4-5948-4A57-A4C3-DDB97448D0F2}" type="datetimeFigureOut">
              <a:rPr lang="en-US" smtClean="0"/>
              <a:pPr/>
              <a:t>7/29/2021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25D052-ECD6-4A79-BDFA-4424559E565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9D420F4-5948-4A57-A4C3-DDB97448D0F2}" type="datetimeFigureOut">
              <a:rPr lang="en-US" smtClean="0"/>
              <a:pPr/>
              <a:t>7/29/2021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25D052-ECD6-4A79-BDFA-4424559E565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D420F4-5948-4A57-A4C3-DDB97448D0F2}" type="datetimeFigureOut">
              <a:rPr lang="en-US" smtClean="0"/>
              <a:pPr/>
              <a:t>7/29/2021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25D052-ECD6-4A79-BDFA-4424559E565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9D420F4-5948-4A57-A4C3-DDB97448D0F2}" type="datetimeFigureOut">
              <a:rPr lang="en-US" smtClean="0"/>
              <a:pPr/>
              <a:t>7/29/2021</a:t>
            </a:fld>
            <a:endParaRPr lang="en-US"/>
          </a:p>
        </p:txBody>
      </p:sp>
      <p:sp>
        <p:nvSpPr>
          <p:cNvPr id="7" name="Slide Number Placeholder 6"/>
          <p:cNvSpPr>
            <a:spLocks noGrp="1"/>
          </p:cNvSpPr>
          <p:nvPr>
            <p:ph type="sldNum" sz="quarter" idx="12"/>
          </p:nvPr>
        </p:nvSpPr>
        <p:spPr/>
        <p:txBody>
          <a:bodyPr/>
          <a:lstStyle/>
          <a:p>
            <a:fld id="{D225D052-ECD6-4A79-BDFA-4424559E5650}"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a:t>Click to edit Master title style</a:t>
            </a:r>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a:t>Click to edit Master title style</a:t>
            </a:r>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D420F4-5948-4A57-A4C3-DDB97448D0F2}" type="datetimeFigureOut">
              <a:rPr lang="en-US" smtClean="0"/>
              <a:pPr/>
              <a:t>7/29/2021</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D225D052-ECD6-4A79-BDFA-4424559E565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59D420F4-5948-4A57-A4C3-DDB97448D0F2}" type="datetimeFigureOut">
              <a:rPr lang="en-US" smtClean="0"/>
              <a:pPr/>
              <a:t>7/29/2021</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D225D052-ECD6-4A79-BDFA-4424559E565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52" r:id="rId1"/>
    <p:sldLayoutId id="2147484153" r:id="rId2"/>
    <p:sldLayoutId id="2147484154" r:id="rId3"/>
    <p:sldLayoutId id="2147484155" r:id="rId4"/>
    <p:sldLayoutId id="2147484156" r:id="rId5"/>
    <p:sldLayoutId id="2147484157" r:id="rId6"/>
    <p:sldLayoutId id="2147484158" r:id="rId7"/>
    <p:sldLayoutId id="2147484159" r:id="rId8"/>
    <p:sldLayoutId id="2147484160" r:id="rId9"/>
    <p:sldLayoutId id="2147484161" r:id="rId10"/>
    <p:sldLayoutId id="2147484162"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1066800" y="1371600"/>
            <a:ext cx="5826719" cy="1646302"/>
          </a:xfrm>
        </p:spPr>
        <p:txBody>
          <a:bodyPr>
            <a:normAutofit/>
          </a:bodyPr>
          <a:lstStyle/>
          <a:p>
            <a:pPr algn="ctr"/>
            <a:r>
              <a:rPr lang="en-US" sz="4000" b="1" dirty="0" smtClean="0">
                <a:solidFill>
                  <a:schemeClr val="accent2">
                    <a:lumMod val="50000"/>
                  </a:schemeClr>
                </a:solidFill>
              </a:rPr>
              <a:t>Online Nursery</a:t>
            </a:r>
            <a:endParaRPr lang="en-US" sz="4000" b="1" dirty="0">
              <a:solidFill>
                <a:schemeClr val="accent2">
                  <a:lumMod val="50000"/>
                </a:schemeClr>
              </a:solidFill>
            </a:endParaRPr>
          </a:p>
        </p:txBody>
      </p:sp>
      <p:sp>
        <p:nvSpPr>
          <p:cNvPr id="3" name="Subtitle 2"/>
          <p:cNvSpPr>
            <a:spLocks noGrp="1"/>
          </p:cNvSpPr>
          <p:nvPr>
            <p:ph type="subTitle" idx="1"/>
          </p:nvPr>
        </p:nvSpPr>
        <p:spPr>
          <a:xfrm>
            <a:off x="1143000" y="4038600"/>
            <a:ext cx="6172200" cy="1511766"/>
          </a:xfrm>
        </p:spPr>
        <p:txBody>
          <a:bodyPr>
            <a:normAutofit/>
          </a:bodyPr>
          <a:lstStyle/>
          <a:p>
            <a:r>
              <a:rPr lang="en-US" sz="2000" b="1" dirty="0">
                <a:solidFill>
                  <a:schemeClr val="tx1"/>
                </a:solidFill>
              </a:rPr>
              <a:t>Presented By</a:t>
            </a:r>
            <a:r>
              <a:rPr lang="en-US" sz="2000" b="1" dirty="0" smtClean="0">
                <a:solidFill>
                  <a:schemeClr val="tx1"/>
                </a:solidFill>
              </a:rPr>
              <a:t>:</a:t>
            </a:r>
          </a:p>
          <a:p>
            <a:r>
              <a:rPr lang="en-US" sz="2000" b="1" dirty="0" smtClean="0">
                <a:solidFill>
                  <a:schemeClr val="tx1"/>
                </a:solidFill>
              </a:rPr>
              <a:t>Mst.Mahbuba Nilufa Yasmin</a:t>
            </a:r>
            <a:endParaRPr lang="en-US" sz="2000" b="1" dirty="0">
              <a:solidFill>
                <a:schemeClr val="tx1"/>
              </a:solidFill>
            </a:endParaRPr>
          </a:p>
        </p:txBody>
      </p:sp>
    </p:spTree>
    <p:extLst>
      <p:ext uri="{BB962C8B-B14F-4D97-AF65-F5344CB8AC3E}">
        <p14:creationId xmlns:p14="http://schemas.microsoft.com/office/powerpoint/2010/main" val="2296609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590800"/>
            <a:ext cx="6957313" cy="1295400"/>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r>
              <a:rPr lang="en-US" sz="4800" b="1" dirty="0">
                <a:latin typeface="Trebuchet MS (Body)"/>
              </a:rPr>
              <a:t>Why </a:t>
            </a:r>
            <a:r>
              <a:rPr lang="en-US" sz="4800" b="1" dirty="0" smtClean="0">
                <a:latin typeface="Trebuchet MS (Body)"/>
              </a:rPr>
              <a:t>e-</a:t>
            </a:r>
            <a:r>
              <a:rPr lang="en-US" sz="4800" b="1" dirty="0" err="1" smtClean="0">
                <a:latin typeface="Trebuchet MS (Body)"/>
              </a:rPr>
              <a:t>nursery.store</a:t>
            </a:r>
            <a:endParaRPr lang="en-US" sz="4800" b="1" dirty="0">
              <a:latin typeface="Trebuchet MS (Body)"/>
            </a:endParaRPr>
          </a:p>
        </p:txBody>
      </p:sp>
    </p:spTree>
    <p:extLst>
      <p:ext uri="{BB962C8B-B14F-4D97-AF65-F5344CB8AC3E}">
        <p14:creationId xmlns:p14="http://schemas.microsoft.com/office/powerpoint/2010/main" val="3931142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0"/>
            <a:ext cx="8229600" cy="4525963"/>
          </a:xfrm>
        </p:spPr>
        <p:txBody>
          <a:bodyPr>
            <a:normAutofit/>
          </a:bodyPr>
          <a:lstStyle/>
          <a:p>
            <a:pPr lvl="3" algn="just">
              <a:buFont typeface="Wingdings" pitchFamily="2" charset="2"/>
              <a:buChar char="q"/>
            </a:pPr>
            <a:r>
              <a:rPr lang="en-US" sz="2400" i="1" dirty="0">
                <a:solidFill>
                  <a:schemeClr val="bg2">
                    <a:lumMod val="10000"/>
                  </a:schemeClr>
                </a:solidFill>
                <a:latin typeface="Trebuchet MS (Body)"/>
              </a:rPr>
              <a:t> For any types of gardener </a:t>
            </a:r>
          </a:p>
          <a:p>
            <a:pPr lvl="3" algn="just">
              <a:buFont typeface="Wingdings" pitchFamily="2" charset="2"/>
              <a:buChar char="q"/>
            </a:pPr>
            <a:r>
              <a:rPr lang="en-US" sz="2400" i="1" dirty="0">
                <a:solidFill>
                  <a:schemeClr val="bg2">
                    <a:lumMod val="10000"/>
                  </a:schemeClr>
                </a:solidFill>
                <a:latin typeface="Trebuchet MS (Body)"/>
              </a:rPr>
              <a:t> Special collection for small spaces (such as rooftop and lawn gardening.)</a:t>
            </a:r>
          </a:p>
          <a:p>
            <a:pPr lvl="3" algn="just">
              <a:buFont typeface="Wingdings" pitchFamily="2" charset="2"/>
              <a:buChar char="q"/>
            </a:pPr>
            <a:r>
              <a:rPr lang="en-US" sz="2400" i="1" dirty="0">
                <a:solidFill>
                  <a:schemeClr val="bg2">
                    <a:lumMod val="10000"/>
                  </a:schemeClr>
                </a:solidFill>
                <a:latin typeface="Trebuchet MS (Body)"/>
              </a:rPr>
              <a:t> Best product at reasonable price</a:t>
            </a:r>
          </a:p>
          <a:p>
            <a:pPr lvl="3" algn="just">
              <a:buFont typeface="Wingdings" pitchFamily="2" charset="2"/>
              <a:buChar char="q"/>
            </a:pPr>
            <a:r>
              <a:rPr lang="en-US" sz="2400" i="1" dirty="0">
                <a:solidFill>
                  <a:schemeClr val="bg2">
                    <a:lumMod val="10000"/>
                  </a:schemeClr>
                </a:solidFill>
                <a:latin typeface="Trebuchet MS (Body)"/>
              </a:rPr>
              <a:t> Save your valuable time</a:t>
            </a:r>
          </a:p>
        </p:txBody>
      </p:sp>
    </p:spTree>
    <p:extLst>
      <p:ext uri="{BB962C8B-B14F-4D97-AF65-F5344CB8AC3E}">
        <p14:creationId xmlns:p14="http://schemas.microsoft.com/office/powerpoint/2010/main" val="3171499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590800"/>
            <a:ext cx="6957313" cy="1295400"/>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r>
              <a:rPr lang="en-US" sz="4800" b="1" dirty="0">
                <a:latin typeface="Trebuchet MS (Body)"/>
              </a:rPr>
              <a:t>Marketing Plan</a:t>
            </a:r>
          </a:p>
        </p:txBody>
      </p:sp>
    </p:spTree>
    <p:extLst>
      <p:ext uri="{BB962C8B-B14F-4D97-AF65-F5344CB8AC3E}">
        <p14:creationId xmlns:p14="http://schemas.microsoft.com/office/powerpoint/2010/main" val="1446772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525963"/>
          </a:xfrm>
        </p:spPr>
        <p:txBody>
          <a:bodyPr>
            <a:normAutofit/>
          </a:bodyPr>
          <a:lstStyle/>
          <a:p>
            <a:pPr algn="just">
              <a:buFont typeface="Courier New" pitchFamily="49" charset="0"/>
              <a:buChar char="o"/>
            </a:pPr>
            <a:r>
              <a:rPr lang="en-US" i="1" dirty="0">
                <a:solidFill>
                  <a:schemeClr val="bg2">
                    <a:lumMod val="10000"/>
                  </a:schemeClr>
                </a:solidFill>
                <a:latin typeface="Trebuchet MS (Body)"/>
              </a:rPr>
              <a:t>Online Advertisement (Facebook, Google and popular online sites)</a:t>
            </a:r>
          </a:p>
          <a:p>
            <a:pPr algn="just">
              <a:buFont typeface="Wingdings" pitchFamily="2" charset="2"/>
              <a:buChar char="v"/>
            </a:pPr>
            <a:endParaRPr lang="en-US" i="1" dirty="0">
              <a:solidFill>
                <a:schemeClr val="bg2">
                  <a:lumMod val="10000"/>
                </a:schemeClr>
              </a:solidFill>
              <a:latin typeface="Trebuchet MS (Body)"/>
            </a:endParaRPr>
          </a:p>
          <a:p>
            <a:pPr algn="just">
              <a:buFont typeface="Courier New" pitchFamily="49" charset="0"/>
              <a:buChar char="o"/>
            </a:pPr>
            <a:r>
              <a:rPr lang="en-US" i="1" dirty="0">
                <a:solidFill>
                  <a:schemeClr val="bg2">
                    <a:lumMod val="10000"/>
                  </a:schemeClr>
                </a:solidFill>
                <a:latin typeface="Trebuchet MS (Body)"/>
              </a:rPr>
              <a:t>Promotional offers </a:t>
            </a:r>
          </a:p>
          <a:p>
            <a:pPr lvl="2" algn="just">
              <a:buFont typeface="Courier New" pitchFamily="49" charset="0"/>
              <a:buChar char="o"/>
            </a:pPr>
            <a:r>
              <a:rPr lang="en-US" sz="2400" i="1" dirty="0">
                <a:solidFill>
                  <a:schemeClr val="bg2">
                    <a:lumMod val="10000"/>
                  </a:schemeClr>
                </a:solidFill>
                <a:latin typeface="Trebuchet MS (Body)"/>
              </a:rPr>
              <a:t>Complimentary gift with product</a:t>
            </a:r>
          </a:p>
          <a:p>
            <a:pPr lvl="2" algn="just">
              <a:buFont typeface="Courier New" pitchFamily="49" charset="0"/>
              <a:buChar char="o"/>
            </a:pPr>
            <a:r>
              <a:rPr lang="en-US" sz="2400" i="1" dirty="0">
                <a:solidFill>
                  <a:schemeClr val="bg2">
                    <a:lumMod val="10000"/>
                  </a:schemeClr>
                </a:solidFill>
                <a:latin typeface="Trebuchet MS (Body)"/>
              </a:rPr>
              <a:t>Promotional discounts</a:t>
            </a:r>
          </a:p>
          <a:p>
            <a:pPr lvl="2" algn="just">
              <a:buFont typeface="Courier New" pitchFamily="49" charset="0"/>
              <a:buChar char="o"/>
            </a:pPr>
            <a:r>
              <a:rPr lang="en-US" sz="2400" i="1" dirty="0">
                <a:solidFill>
                  <a:schemeClr val="bg2">
                    <a:lumMod val="10000"/>
                  </a:schemeClr>
                </a:solidFill>
                <a:latin typeface="Trebuchet MS (Body)"/>
              </a:rPr>
              <a:t>Free delivery</a:t>
            </a:r>
          </a:p>
          <a:p>
            <a:pPr marL="685800" lvl="2" indent="0" algn="just">
              <a:buNone/>
            </a:pPr>
            <a:endParaRPr lang="en-US" sz="2400" i="1" dirty="0">
              <a:solidFill>
                <a:schemeClr val="bg2">
                  <a:lumMod val="10000"/>
                </a:schemeClr>
              </a:solidFill>
              <a:latin typeface="Trebuchet MS (Body)"/>
            </a:endParaRPr>
          </a:p>
          <a:p>
            <a:pPr algn="just">
              <a:buFont typeface="Courier New" pitchFamily="49" charset="0"/>
              <a:buChar char="o"/>
            </a:pPr>
            <a:r>
              <a:rPr lang="en-US" i="1" dirty="0">
                <a:solidFill>
                  <a:schemeClr val="bg2">
                    <a:lumMod val="10000"/>
                  </a:schemeClr>
                </a:solidFill>
                <a:latin typeface="Trebuchet MS (Body)"/>
              </a:rPr>
              <a:t>Stickers</a:t>
            </a:r>
          </a:p>
          <a:p>
            <a:pPr algn="just">
              <a:buFont typeface="Wingdings" pitchFamily="2" charset="2"/>
              <a:buChar char="v"/>
            </a:pPr>
            <a:endParaRPr lang="en-US" i="1" dirty="0">
              <a:solidFill>
                <a:schemeClr val="bg2">
                  <a:lumMod val="10000"/>
                </a:schemeClr>
              </a:solidFill>
              <a:latin typeface="Trebuchet MS (Body)"/>
            </a:endParaRPr>
          </a:p>
        </p:txBody>
      </p:sp>
    </p:spTree>
    <p:extLst>
      <p:ext uri="{BB962C8B-B14F-4D97-AF65-F5344CB8AC3E}">
        <p14:creationId xmlns:p14="http://schemas.microsoft.com/office/powerpoint/2010/main" val="3139365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590800"/>
            <a:ext cx="6957313" cy="1295400"/>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r>
              <a:rPr lang="en-US" sz="4800" b="1" dirty="0">
                <a:latin typeface="Trebuchet MS (Body)"/>
              </a:rPr>
              <a:t>Future Development</a:t>
            </a:r>
          </a:p>
        </p:txBody>
      </p:sp>
    </p:spTree>
    <p:extLst>
      <p:ext uri="{BB962C8B-B14F-4D97-AF65-F5344CB8AC3E}">
        <p14:creationId xmlns:p14="http://schemas.microsoft.com/office/powerpoint/2010/main" val="3193878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9036" y="1600200"/>
            <a:ext cx="8229600" cy="4525963"/>
          </a:xfrm>
        </p:spPr>
        <p:txBody>
          <a:bodyPr>
            <a:normAutofit/>
          </a:bodyPr>
          <a:lstStyle/>
          <a:p>
            <a:pPr algn="just">
              <a:buFont typeface="Wingdings" pitchFamily="2" charset="2"/>
              <a:buChar char="v"/>
            </a:pPr>
            <a:r>
              <a:rPr lang="en-US" sz="2400" i="1" dirty="0">
                <a:solidFill>
                  <a:schemeClr val="bg2">
                    <a:lumMod val="10000"/>
                  </a:schemeClr>
                </a:solidFill>
                <a:latin typeface="Trebuchet MS (Body)"/>
              </a:rPr>
              <a:t> </a:t>
            </a:r>
            <a:r>
              <a:rPr lang="en-US" i="1" dirty="0">
                <a:solidFill>
                  <a:schemeClr val="bg2">
                    <a:lumMod val="10000"/>
                  </a:schemeClr>
                </a:solidFill>
                <a:latin typeface="Trebuchet MS (Body)"/>
              </a:rPr>
              <a:t>Launch the website on own domain name</a:t>
            </a:r>
          </a:p>
          <a:p>
            <a:pPr algn="just">
              <a:buFont typeface="Wingdings" pitchFamily="2" charset="2"/>
              <a:buChar char="v"/>
            </a:pPr>
            <a:r>
              <a:rPr lang="en-US" i="1" dirty="0">
                <a:solidFill>
                  <a:schemeClr val="bg2">
                    <a:lumMod val="10000"/>
                  </a:schemeClr>
                </a:solidFill>
                <a:latin typeface="Trebuchet MS (Body)"/>
              </a:rPr>
              <a:t>Add Search </a:t>
            </a:r>
            <a:r>
              <a:rPr lang="en-US" i="1">
                <a:solidFill>
                  <a:schemeClr val="bg2">
                    <a:lumMod val="10000"/>
                  </a:schemeClr>
                </a:solidFill>
                <a:latin typeface="Trebuchet MS (Body)"/>
              </a:rPr>
              <a:t>Engine options</a:t>
            </a:r>
            <a:endParaRPr lang="en-US" i="1" dirty="0">
              <a:solidFill>
                <a:schemeClr val="bg2">
                  <a:lumMod val="10000"/>
                </a:schemeClr>
              </a:solidFill>
              <a:latin typeface="Trebuchet MS (Body)"/>
            </a:endParaRPr>
          </a:p>
          <a:p>
            <a:pPr algn="just">
              <a:buFont typeface="Wingdings" pitchFamily="2" charset="2"/>
              <a:buChar char="v"/>
            </a:pPr>
            <a:r>
              <a:rPr lang="en-US" i="1" dirty="0">
                <a:solidFill>
                  <a:schemeClr val="bg2">
                    <a:lumMod val="10000"/>
                  </a:schemeClr>
                </a:solidFill>
                <a:latin typeface="Trebuchet MS (Body)"/>
              </a:rPr>
              <a:t> Connect every features with database</a:t>
            </a:r>
          </a:p>
          <a:p>
            <a:pPr algn="just">
              <a:buFont typeface="Wingdings" pitchFamily="2" charset="2"/>
              <a:buChar char="v"/>
            </a:pPr>
            <a:r>
              <a:rPr lang="en-US" i="1" dirty="0">
                <a:solidFill>
                  <a:schemeClr val="bg2">
                    <a:lumMod val="10000"/>
                  </a:schemeClr>
                </a:solidFill>
                <a:latin typeface="Trebuchet MS (Body)"/>
              </a:rPr>
              <a:t> Add Expert Helpline Service</a:t>
            </a:r>
          </a:p>
          <a:p>
            <a:pPr algn="just">
              <a:buFont typeface="Wingdings" pitchFamily="2" charset="2"/>
              <a:buChar char="v"/>
            </a:pPr>
            <a:r>
              <a:rPr lang="en-US" i="1" dirty="0">
                <a:solidFill>
                  <a:schemeClr val="bg2">
                    <a:lumMod val="10000"/>
                  </a:schemeClr>
                </a:solidFill>
                <a:latin typeface="Trebuchet MS (Body)"/>
              </a:rPr>
              <a:t> Add Gardener Community Corner.</a:t>
            </a:r>
          </a:p>
        </p:txBody>
      </p:sp>
    </p:spTree>
    <p:extLst>
      <p:ext uri="{BB962C8B-B14F-4D97-AF65-F5344CB8AC3E}">
        <p14:creationId xmlns:p14="http://schemas.microsoft.com/office/powerpoint/2010/main" val="1282074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9800" y="2362200"/>
            <a:ext cx="4613564" cy="1569660"/>
          </a:xfrm>
          <a:prstGeom prst="rect">
            <a:avLst/>
          </a:prstGeom>
          <a:noFill/>
        </p:spPr>
        <p:txBody>
          <a:bodyPr wrap="square" rtlCol="0">
            <a:spAutoFit/>
          </a:bodyPr>
          <a:lstStyle/>
          <a:p>
            <a:pPr algn="ctr"/>
            <a:r>
              <a:rPr lang="en-US" sz="9600" b="1" i="1" dirty="0">
                <a:ln w="17780" cmpd="sng">
                  <a:solidFill>
                    <a:srgbClr val="FFFFFF"/>
                  </a:solidFill>
                  <a:prstDash val="solid"/>
                  <a:miter lim="800000"/>
                </a:ln>
                <a:solidFill>
                  <a:schemeClr val="bg2">
                    <a:lumMod val="10000"/>
                  </a:schemeClr>
                </a:solidFill>
                <a:latin typeface="Trebuchet MS (Body)"/>
              </a:rPr>
              <a:t>Thanks</a:t>
            </a:r>
          </a:p>
        </p:txBody>
      </p:sp>
    </p:spTree>
    <p:extLst>
      <p:ext uri="{BB962C8B-B14F-4D97-AF65-F5344CB8AC3E}">
        <p14:creationId xmlns:p14="http://schemas.microsoft.com/office/powerpoint/2010/main" val="36513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590800"/>
            <a:ext cx="6957313" cy="1295400"/>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r>
              <a:rPr lang="en-US" sz="4800" b="1" dirty="0">
                <a:latin typeface="Trebuchet MS (Body)"/>
              </a:rPr>
              <a:t>Introduction</a:t>
            </a:r>
          </a:p>
        </p:txBody>
      </p:sp>
    </p:spTree>
    <p:extLst>
      <p:ext uri="{BB962C8B-B14F-4D97-AF65-F5344CB8AC3E}">
        <p14:creationId xmlns:p14="http://schemas.microsoft.com/office/powerpoint/2010/main" val="2058806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24000"/>
            <a:ext cx="7315200" cy="4136363"/>
          </a:xfrm>
        </p:spPr>
        <p:txBody>
          <a:bodyPr>
            <a:normAutofit/>
          </a:bodyPr>
          <a:lstStyle/>
          <a:p>
            <a:pPr marL="0" indent="0" algn="just">
              <a:buNone/>
            </a:pPr>
            <a:r>
              <a:rPr lang="en-US" b="1" dirty="0">
                <a:solidFill>
                  <a:srgbClr val="4B5D39"/>
                </a:solidFill>
              </a:rPr>
              <a:t>	</a:t>
            </a:r>
            <a:r>
              <a:rPr lang="en-US" b="1" dirty="0" smtClean="0">
                <a:solidFill>
                  <a:srgbClr val="4B5D39"/>
                </a:solidFill>
              </a:rPr>
              <a:t>Online </a:t>
            </a:r>
            <a:r>
              <a:rPr lang="en-US" b="1" dirty="0" err="1" smtClean="0">
                <a:solidFill>
                  <a:srgbClr val="4B5D39"/>
                </a:solidFill>
              </a:rPr>
              <a:t>Nuursery</a:t>
            </a:r>
            <a:r>
              <a:rPr lang="en-US" b="1" i="1" dirty="0" smtClean="0">
                <a:solidFill>
                  <a:schemeClr val="bg2">
                    <a:lumMod val="10000"/>
                  </a:schemeClr>
                </a:solidFill>
                <a:latin typeface="Trebuchet MS (Body)"/>
              </a:rPr>
              <a:t> </a:t>
            </a:r>
            <a:r>
              <a:rPr lang="en-US" i="1" dirty="0">
                <a:solidFill>
                  <a:schemeClr val="bg2">
                    <a:lumMod val="10000"/>
                  </a:schemeClr>
                </a:solidFill>
                <a:latin typeface="Trebuchet MS (Body)"/>
              </a:rPr>
              <a:t>is an online shop of gardening that offer various types of trees, seeds and gardening accessories for any types of gardeners.</a:t>
            </a:r>
          </a:p>
          <a:p>
            <a:pPr marL="0" indent="0" algn="just">
              <a:buNone/>
            </a:pPr>
            <a:endParaRPr lang="en-US" i="1" dirty="0">
              <a:solidFill>
                <a:schemeClr val="bg2">
                  <a:lumMod val="10000"/>
                </a:schemeClr>
              </a:solidFill>
              <a:latin typeface="Trebuchet MS (Body)"/>
            </a:endParaRPr>
          </a:p>
          <a:p>
            <a:pPr marL="0" indent="0" algn="just">
              <a:buNone/>
            </a:pPr>
            <a:r>
              <a:rPr lang="en-US" i="1" dirty="0">
                <a:solidFill>
                  <a:schemeClr val="bg2">
                    <a:lumMod val="10000"/>
                  </a:schemeClr>
                </a:solidFill>
                <a:latin typeface="Trebuchet MS (Body)"/>
              </a:rPr>
              <a:t>	Provide best customer service is our only priority. Therefore our motto is </a:t>
            </a:r>
            <a:r>
              <a:rPr lang="en-US" b="1" i="1" dirty="0">
                <a:solidFill>
                  <a:schemeClr val="bg2">
                    <a:lumMod val="10000"/>
                  </a:schemeClr>
                </a:solidFill>
                <a:latin typeface="Trebuchet MS (Body)"/>
              </a:rPr>
              <a:t>“</a:t>
            </a:r>
            <a:r>
              <a:rPr lang="en-US" i="1" dirty="0">
                <a:solidFill>
                  <a:schemeClr val="bg2">
                    <a:lumMod val="10000"/>
                  </a:schemeClr>
                </a:solidFill>
                <a:latin typeface="Trebuchet MS (Body)"/>
              </a:rPr>
              <a:t>Gardeners success is our happiness</a:t>
            </a:r>
            <a:r>
              <a:rPr lang="en-US" b="1" i="1" dirty="0">
                <a:solidFill>
                  <a:schemeClr val="bg2">
                    <a:lumMod val="10000"/>
                  </a:schemeClr>
                </a:solidFill>
                <a:latin typeface="Trebuchet MS (Body)"/>
              </a:rPr>
              <a:t>”</a:t>
            </a:r>
          </a:p>
          <a:p>
            <a:pPr marL="0" indent="0" algn="just">
              <a:buNone/>
            </a:pPr>
            <a:endParaRPr lang="en-US" sz="2400" b="1" i="1" dirty="0">
              <a:solidFill>
                <a:schemeClr val="bg2">
                  <a:lumMod val="10000"/>
                </a:schemeClr>
              </a:solidFill>
            </a:endParaRPr>
          </a:p>
        </p:txBody>
      </p:sp>
    </p:spTree>
    <p:extLst>
      <p:ext uri="{BB962C8B-B14F-4D97-AF65-F5344CB8AC3E}">
        <p14:creationId xmlns:p14="http://schemas.microsoft.com/office/powerpoint/2010/main" val="2084923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590800"/>
            <a:ext cx="6957313" cy="1295400"/>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pPr algn="ctr"/>
            <a:r>
              <a:rPr lang="en-US" sz="4800" b="1" dirty="0">
                <a:latin typeface="Trebuchet MS (Body)"/>
              </a:rPr>
              <a:t>Development Resources</a:t>
            </a:r>
          </a:p>
        </p:txBody>
      </p:sp>
    </p:spTree>
    <p:extLst>
      <p:ext uri="{BB962C8B-B14F-4D97-AF65-F5344CB8AC3E}">
        <p14:creationId xmlns:p14="http://schemas.microsoft.com/office/powerpoint/2010/main" val="3834084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0"/>
            <a:ext cx="8229600" cy="4525963"/>
          </a:xfrm>
        </p:spPr>
        <p:txBody>
          <a:bodyPr>
            <a:normAutofit/>
          </a:bodyPr>
          <a:lstStyle/>
          <a:p>
            <a:pPr lvl="3" algn="just">
              <a:buFont typeface="Wingdings" pitchFamily="2" charset="2"/>
              <a:buChar char="q"/>
            </a:pPr>
            <a:r>
              <a:rPr lang="en-US" sz="2400" i="1" dirty="0">
                <a:solidFill>
                  <a:schemeClr val="bg2">
                    <a:lumMod val="10000"/>
                  </a:schemeClr>
                </a:solidFill>
                <a:latin typeface="Trebuchet MS (Body)"/>
              </a:rPr>
              <a:t> Bootstrap</a:t>
            </a:r>
          </a:p>
          <a:p>
            <a:pPr lvl="3" algn="just">
              <a:buFont typeface="Wingdings" pitchFamily="2" charset="2"/>
              <a:buChar char="q"/>
            </a:pPr>
            <a:r>
              <a:rPr lang="en-US" sz="2400" i="1" dirty="0">
                <a:solidFill>
                  <a:schemeClr val="bg2">
                    <a:lumMod val="10000"/>
                  </a:schemeClr>
                </a:solidFill>
                <a:latin typeface="Trebuchet MS (Body)"/>
              </a:rPr>
              <a:t> HTML</a:t>
            </a:r>
          </a:p>
          <a:p>
            <a:pPr lvl="3" algn="just">
              <a:buFont typeface="Wingdings" pitchFamily="2" charset="2"/>
              <a:buChar char="q"/>
            </a:pPr>
            <a:r>
              <a:rPr lang="en-US" sz="2400" i="1" dirty="0">
                <a:solidFill>
                  <a:schemeClr val="bg2">
                    <a:lumMod val="10000"/>
                  </a:schemeClr>
                </a:solidFill>
                <a:latin typeface="Trebuchet MS (Body)"/>
              </a:rPr>
              <a:t> CSS</a:t>
            </a:r>
          </a:p>
          <a:p>
            <a:pPr lvl="3" algn="just">
              <a:buFont typeface="Wingdings" pitchFamily="2" charset="2"/>
              <a:buChar char="q"/>
            </a:pPr>
            <a:r>
              <a:rPr lang="en-US" sz="2400" i="1" dirty="0">
                <a:solidFill>
                  <a:schemeClr val="bg2">
                    <a:lumMod val="10000"/>
                  </a:schemeClr>
                </a:solidFill>
                <a:latin typeface="Trebuchet MS (Body)"/>
              </a:rPr>
              <a:t> JavaScript</a:t>
            </a:r>
          </a:p>
          <a:p>
            <a:pPr lvl="3" algn="just">
              <a:buFont typeface="Wingdings" pitchFamily="2" charset="2"/>
              <a:buChar char="q"/>
            </a:pPr>
            <a:r>
              <a:rPr lang="en-US" sz="2400" i="1" dirty="0">
                <a:solidFill>
                  <a:schemeClr val="bg2">
                    <a:lumMod val="10000"/>
                  </a:schemeClr>
                </a:solidFill>
                <a:latin typeface="Trebuchet MS (Body)"/>
              </a:rPr>
              <a:t> PHP (to connect with database)</a:t>
            </a:r>
          </a:p>
          <a:p>
            <a:pPr lvl="3" algn="just">
              <a:buFont typeface="Wingdings" pitchFamily="2" charset="2"/>
              <a:buChar char="q"/>
            </a:pPr>
            <a:r>
              <a:rPr lang="en-US" sz="2400" i="1" dirty="0">
                <a:solidFill>
                  <a:schemeClr val="bg2">
                    <a:lumMod val="10000"/>
                  </a:schemeClr>
                </a:solidFill>
                <a:latin typeface="Trebuchet MS (Body)"/>
              </a:rPr>
              <a:t> </a:t>
            </a:r>
            <a:r>
              <a:rPr lang="en-US" sz="2400" i="1" dirty="0" err="1">
                <a:solidFill>
                  <a:schemeClr val="bg2">
                    <a:lumMod val="10000"/>
                  </a:schemeClr>
                </a:solidFill>
                <a:latin typeface="Trebuchet MS (Body)"/>
              </a:rPr>
              <a:t>Xampp</a:t>
            </a:r>
            <a:r>
              <a:rPr lang="en-US" sz="2400" i="1" dirty="0">
                <a:solidFill>
                  <a:schemeClr val="bg2">
                    <a:lumMod val="10000"/>
                  </a:schemeClr>
                </a:solidFill>
                <a:latin typeface="Trebuchet MS (Body)"/>
              </a:rPr>
              <a:t> (for database)</a:t>
            </a:r>
          </a:p>
          <a:p>
            <a:pPr lvl="3" algn="just">
              <a:buFont typeface="Wingdings" pitchFamily="2" charset="2"/>
              <a:buChar char="q"/>
            </a:pPr>
            <a:r>
              <a:rPr lang="en-US" sz="2400" i="1" dirty="0">
                <a:solidFill>
                  <a:schemeClr val="bg2">
                    <a:lumMod val="10000"/>
                  </a:schemeClr>
                </a:solidFill>
                <a:latin typeface="Trebuchet MS (Body)"/>
              </a:rPr>
              <a:t> Sublime for editor</a:t>
            </a:r>
          </a:p>
        </p:txBody>
      </p:sp>
    </p:spTree>
    <p:extLst>
      <p:ext uri="{BB962C8B-B14F-4D97-AF65-F5344CB8AC3E}">
        <p14:creationId xmlns:p14="http://schemas.microsoft.com/office/powerpoint/2010/main" val="4134902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590800"/>
            <a:ext cx="6957313" cy="1295400"/>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r>
              <a:rPr lang="en-US" sz="4800" b="1" dirty="0">
                <a:latin typeface="Trebuchet MS (Body)"/>
              </a:rPr>
              <a:t>Homepage</a:t>
            </a:r>
          </a:p>
        </p:txBody>
      </p:sp>
    </p:spTree>
    <p:extLst>
      <p:ext uri="{BB962C8B-B14F-4D97-AF65-F5344CB8AC3E}">
        <p14:creationId xmlns:p14="http://schemas.microsoft.com/office/powerpoint/2010/main" val="1317334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914400"/>
            <a:ext cx="7848600" cy="5334000"/>
          </a:xfrm>
        </p:spPr>
      </p:pic>
    </p:spTree>
    <p:extLst>
      <p:ext uri="{BB962C8B-B14F-4D97-AF65-F5344CB8AC3E}">
        <p14:creationId xmlns:p14="http://schemas.microsoft.com/office/powerpoint/2010/main" val="3838848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590800"/>
            <a:ext cx="6957313" cy="1295400"/>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r>
              <a:rPr lang="en-US" sz="4800" b="1" dirty="0">
                <a:latin typeface="Trebuchet MS (Body)"/>
              </a:rPr>
              <a:t>Main Objective</a:t>
            </a:r>
          </a:p>
        </p:txBody>
      </p:sp>
    </p:spTree>
    <p:extLst>
      <p:ext uri="{BB962C8B-B14F-4D97-AF65-F5344CB8AC3E}">
        <p14:creationId xmlns:p14="http://schemas.microsoft.com/office/powerpoint/2010/main" val="323096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447800"/>
            <a:ext cx="6347714" cy="3880773"/>
          </a:xfrm>
        </p:spPr>
        <p:txBody>
          <a:bodyPr/>
          <a:lstStyle/>
          <a:p>
            <a:pPr marL="0" indent="0" algn="just">
              <a:buNone/>
            </a:pPr>
            <a:r>
              <a:rPr lang="en-US" i="1" dirty="0">
                <a:solidFill>
                  <a:schemeClr val="bg2">
                    <a:lumMod val="10000"/>
                  </a:schemeClr>
                </a:solidFill>
                <a:latin typeface="Trebuchet MS (Body)"/>
              </a:rPr>
              <a:t>	Our main objective is to offer customers with the best qualities of products at the reasonable prices. Because that will not only help gardeners, but make an impact on  our environment.</a:t>
            </a:r>
          </a:p>
          <a:p>
            <a:pPr marL="0" indent="0" algn="just">
              <a:buNone/>
            </a:pPr>
            <a:endParaRPr lang="en-US" i="1" dirty="0">
              <a:solidFill>
                <a:schemeClr val="bg2">
                  <a:lumMod val="10000"/>
                </a:schemeClr>
              </a:solidFill>
              <a:latin typeface="Trebuchet MS (Body)"/>
            </a:endParaRPr>
          </a:p>
          <a:p>
            <a:pPr marL="0" indent="0" algn="just">
              <a:buNone/>
            </a:pPr>
            <a:r>
              <a:rPr lang="en-US" i="1" dirty="0">
                <a:solidFill>
                  <a:schemeClr val="bg2">
                    <a:lumMod val="10000"/>
                  </a:schemeClr>
                </a:solidFill>
                <a:latin typeface="Trebuchet MS (Body)"/>
              </a:rPr>
              <a:t>	We want to make an eternal change to our environment. </a:t>
            </a:r>
          </a:p>
          <a:p>
            <a:pPr marL="0" indent="0">
              <a:buNone/>
            </a:pPr>
            <a:r>
              <a:rPr lang="en-US" dirty="0">
                <a:solidFill>
                  <a:schemeClr val="tx1"/>
                </a:solidFill>
              </a:rPr>
              <a:t> </a:t>
            </a:r>
          </a:p>
          <a:p>
            <a:pPr marL="0" indent="0">
              <a:buNone/>
            </a:pPr>
            <a:endParaRPr lang="en-US" dirty="0">
              <a:solidFill>
                <a:schemeClr val="tx1"/>
              </a:solidFill>
            </a:endParaRPr>
          </a:p>
        </p:txBody>
      </p:sp>
    </p:spTree>
    <p:extLst>
      <p:ext uri="{BB962C8B-B14F-4D97-AF65-F5344CB8AC3E}">
        <p14:creationId xmlns:p14="http://schemas.microsoft.com/office/powerpoint/2010/main" val="4719382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546</TotalTime>
  <Words>129</Words>
  <Application>Microsoft Office PowerPoint</Application>
  <PresentationFormat>On-screen Show (4:3)</PresentationFormat>
  <Paragraphs>42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Century Gothic</vt:lpstr>
      <vt:lpstr>Courier New</vt:lpstr>
      <vt:lpstr>Trebuchet MS (Body)</vt:lpstr>
      <vt:lpstr>Wingdings</vt:lpstr>
      <vt:lpstr>Wingdings 2</vt:lpstr>
      <vt:lpstr>Austin</vt:lpstr>
      <vt:lpstr>Online Nursery</vt:lpstr>
      <vt:lpstr>Introduction</vt:lpstr>
      <vt:lpstr>PowerPoint Presentation</vt:lpstr>
      <vt:lpstr>Development Resources</vt:lpstr>
      <vt:lpstr>PowerPoint Presentation</vt:lpstr>
      <vt:lpstr>Homepage</vt:lpstr>
      <vt:lpstr>PowerPoint Presentation</vt:lpstr>
      <vt:lpstr>Main Objective</vt:lpstr>
      <vt:lpstr>PowerPoint Presentation</vt:lpstr>
      <vt:lpstr>Why e-nursery.store</vt:lpstr>
      <vt:lpstr>PowerPoint Presentation</vt:lpstr>
      <vt:lpstr>Marketing Plan</vt:lpstr>
      <vt:lpstr>PowerPoint Presentation</vt:lpstr>
      <vt:lpstr>Future Development</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dc:creator>
  <cp:lastModifiedBy>Windows User</cp:lastModifiedBy>
  <cp:revision>56</cp:revision>
  <dcterms:created xsi:type="dcterms:W3CDTF">2019-01-28T12:55:12Z</dcterms:created>
  <dcterms:modified xsi:type="dcterms:W3CDTF">2021-07-29T05:36:51Z</dcterms:modified>
</cp:coreProperties>
</file>