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Libre Franklin Black"/>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
          <p15:clr>
            <a:srgbClr val="A4A3A4"/>
          </p15:clr>
        </p15:guide>
        <p15:guide id="2" pos="3840">
          <p15:clr>
            <a:srgbClr val="A4A3A4"/>
          </p15:clr>
        </p15:guide>
      </p15:sldGuideLst>
    </p:ext>
    <p:ext uri="http://customooxmlschemas.google.com/">
      <go:slidesCustomData xmlns:go="http://customooxmlschemas.google.com/" r:id="rId33" roundtripDataSignature="AMtx7mh3CL4tLGw+91GnEAgOOzwBgODg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3F3A4D-6CEE-4277-AEFA-8742AC5D8822}">
  <a:tblStyle styleId="{CF3F3A4D-6CEE-4277-AEFA-8742AC5D8822}"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0E5AD2C-629A-4840-8A69-81E407CB42EE}" styleName="Table_1">
    <a:wholeTbl>
      <a:tcTxStyle b="off" i="off">
        <a:font>
          <a:latin typeface="Arial"/>
          <a:ea typeface="Arial"/>
          <a:cs typeface="Arial"/>
        </a:font>
        <a:srgbClr val="4285F4"/>
      </a:tcTxStyle>
      <a:tcStyle>
        <a:tcBdr>
          <a:left>
            <a:ln cap="flat" cmpd="sng" w="9525">
              <a:solidFill>
                <a:srgbClr val="FFAB40"/>
              </a:solidFill>
              <a:prstDash val="solid"/>
              <a:round/>
              <a:headEnd len="sm" w="sm" type="none"/>
              <a:tailEnd len="sm" w="sm" type="none"/>
            </a:ln>
          </a:left>
          <a:right>
            <a:ln cap="flat" cmpd="sng" w="9525">
              <a:solidFill>
                <a:srgbClr val="FFAB40"/>
              </a:solidFill>
              <a:prstDash val="solid"/>
              <a:round/>
              <a:headEnd len="sm" w="sm" type="none"/>
              <a:tailEnd len="sm" w="sm" type="none"/>
            </a:ln>
          </a:right>
          <a:top>
            <a:ln cap="flat" cmpd="sng" w="9525">
              <a:solidFill>
                <a:srgbClr val="FFAB40"/>
              </a:solidFill>
              <a:prstDash val="solid"/>
              <a:round/>
              <a:headEnd len="sm" w="sm" type="none"/>
              <a:tailEnd len="sm" w="sm" type="none"/>
            </a:ln>
          </a:top>
          <a:bottom>
            <a:ln cap="flat" cmpd="sng" w="9525">
              <a:solidFill>
                <a:srgbClr val="FFAB40"/>
              </a:solidFill>
              <a:prstDash val="solid"/>
              <a:round/>
              <a:headEnd len="sm" w="sm" type="none"/>
              <a:tailEnd len="sm" w="sm" type="none"/>
            </a:ln>
          </a:bottom>
          <a:insideH>
            <a:ln cap="flat" cmpd="sng" w="9525">
              <a:solidFill>
                <a:srgbClr val="FFAB40"/>
              </a:solidFill>
              <a:prstDash val="solid"/>
              <a:round/>
              <a:headEnd len="sm" w="sm" type="none"/>
              <a:tailEnd len="sm" w="sm" type="none"/>
            </a:ln>
          </a:insideH>
          <a:insideV>
            <a:ln cap="flat" cmpd="sng" w="9525">
              <a:solidFill>
                <a:srgbClr val="FFAB40"/>
              </a:solidFill>
              <a:prstDash val="solid"/>
              <a:round/>
              <a:headEnd len="sm" w="sm" type="none"/>
              <a:tailEnd len="sm" w="sm" type="none"/>
            </a:ln>
          </a:insideV>
        </a:tcBdr>
        <a:fill>
          <a:solidFill>
            <a:srgbClr val="FFFFFF">
              <a:alpha val="0"/>
            </a:srgbClr>
          </a:solidFill>
        </a:fill>
      </a:tcStyle>
    </a:wholeTbl>
    <a:band1H>
      <a:tcTxStyle b="off" i="off"/>
      <a:tcStyle>
        <a:fill>
          <a:solidFill>
            <a:srgbClr val="FFAB40">
              <a:alpha val="40000"/>
            </a:srgbClr>
          </a:solidFill>
        </a:fill>
      </a:tcStyle>
    </a:band1H>
    <a:band2H>
      <a:tcTxStyle b="off" i="off"/>
    </a:band2H>
    <a:band1V>
      <a:tcTxStyle b="off" i="off"/>
      <a:tcStyle>
        <a:tcBdr>
          <a:top>
            <a:ln cap="flat" cmpd="sng" w="9525">
              <a:solidFill>
                <a:srgbClr val="FFAB40"/>
              </a:solidFill>
              <a:prstDash val="solid"/>
              <a:round/>
              <a:headEnd len="sm" w="sm" type="none"/>
              <a:tailEnd len="sm" w="sm" type="none"/>
            </a:ln>
          </a:top>
          <a:bottom>
            <a:ln cap="flat" cmpd="sng" w="9525">
              <a:solidFill>
                <a:srgbClr val="FFAB40"/>
              </a:solidFill>
              <a:prstDash val="solid"/>
              <a:round/>
              <a:headEnd len="sm" w="sm" type="none"/>
              <a:tailEnd len="sm" w="sm" type="none"/>
            </a:ln>
          </a:bottom>
        </a:tcBdr>
        <a:fill>
          <a:solidFill>
            <a:srgbClr val="FFAB40">
              <a:alpha val="40000"/>
            </a:srgbClr>
          </a:solidFill>
        </a:fill>
      </a:tcStyle>
    </a:band1V>
    <a:band2V>
      <a:tcTxStyle b="off" i="off"/>
    </a:band2V>
    <a:lastCol>
      <a:tcTxStyle b="on" i="off"/>
      <a:tcStyle>
        <a:tcBdr>
          <a:left>
            <a:ln cap="flat" cmpd="sng" w="9525">
              <a:solidFill>
                <a:srgbClr val="FFAB40"/>
              </a:solidFill>
              <a:prstDash val="solid"/>
              <a:round/>
              <a:headEnd len="sm" w="sm" type="none"/>
              <a:tailEnd len="sm" w="sm" type="none"/>
            </a:ln>
          </a:left>
          <a:right>
            <a:ln cap="flat" cmpd="sng" w="9525">
              <a:solidFill>
                <a:srgbClr val="FFAB40"/>
              </a:solidFill>
              <a:prstDash val="solid"/>
              <a:round/>
              <a:headEnd len="sm" w="sm" type="none"/>
              <a:tailEnd len="sm" w="sm" type="none"/>
            </a:ln>
          </a:right>
          <a:top>
            <a:ln cap="flat" cmpd="sng" w="9525">
              <a:solidFill>
                <a:srgbClr val="FFAB40"/>
              </a:solidFill>
              <a:prstDash val="solid"/>
              <a:round/>
              <a:headEnd len="sm" w="sm" type="none"/>
              <a:tailEnd len="sm" w="sm" type="none"/>
            </a:ln>
          </a:top>
          <a:bottom>
            <a:ln cap="flat" cmpd="sng" w="9525">
              <a:solidFill>
                <a:srgbClr val="FFAB40"/>
              </a:solidFill>
              <a:prstDash val="solid"/>
              <a:round/>
              <a:headEnd len="sm" w="sm" type="none"/>
              <a:tailEnd len="sm" w="sm" type="none"/>
            </a:ln>
          </a:bottom>
          <a:insideH>
            <a:ln cap="flat" cmpd="sng" w="9525">
              <a:solidFill>
                <a:srgbClr val="FFAB4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FFAB40"/>
              </a:solidFill>
              <a:prstDash val="solid"/>
              <a:round/>
              <a:headEnd len="sm" w="sm" type="none"/>
              <a:tailEnd len="sm" w="sm" type="none"/>
            </a:ln>
          </a:left>
          <a:right>
            <a:ln cap="flat" cmpd="sng" w="9525">
              <a:solidFill>
                <a:srgbClr val="FFAB40"/>
              </a:solidFill>
              <a:prstDash val="solid"/>
              <a:round/>
              <a:headEnd len="sm" w="sm" type="none"/>
              <a:tailEnd len="sm" w="sm" type="none"/>
            </a:ln>
          </a:right>
          <a:top>
            <a:ln cap="flat" cmpd="sng" w="9525">
              <a:solidFill>
                <a:srgbClr val="FFAB40"/>
              </a:solidFill>
              <a:prstDash val="solid"/>
              <a:round/>
              <a:headEnd len="sm" w="sm" type="none"/>
              <a:tailEnd len="sm" w="sm" type="none"/>
            </a:ln>
          </a:top>
          <a:bottom>
            <a:ln cap="flat" cmpd="sng" w="9525">
              <a:solidFill>
                <a:srgbClr val="FFAB40"/>
              </a:solidFill>
              <a:prstDash val="solid"/>
              <a:round/>
              <a:headEnd len="sm" w="sm" type="none"/>
              <a:tailEnd len="sm" w="sm" type="none"/>
            </a:ln>
          </a:bottom>
          <a:insideH>
            <a:ln cap="flat" cmpd="sng" w="9525">
              <a:solidFill>
                <a:srgbClr val="FFAB40"/>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FFAB40"/>
              </a:solidFill>
              <a:prstDash val="solid"/>
              <a:round/>
              <a:headEnd len="sm" w="sm" type="none"/>
              <a:tailEnd len="sm" w="sm" type="none"/>
            </a:ln>
          </a:left>
          <a:right>
            <a:ln cap="flat" cmpd="sng" w="9525">
              <a:solidFill>
                <a:srgbClr val="FFAB40"/>
              </a:solidFill>
              <a:prstDash val="solid"/>
              <a:round/>
              <a:headEnd len="sm" w="sm" type="none"/>
              <a:tailEnd len="sm" w="sm" type="none"/>
            </a:ln>
          </a:right>
          <a:top>
            <a:ln cap="flat" cmpd="sng" w="9525">
              <a:solidFill>
                <a:srgbClr val="FFAB40"/>
              </a:solidFill>
              <a:prstDash val="solid"/>
              <a:round/>
              <a:headEnd len="sm" w="sm" type="none"/>
              <a:tailEnd len="sm" w="sm" type="none"/>
            </a:ln>
          </a:top>
          <a:bottom>
            <a:ln cap="flat" cmpd="sng" w="9525">
              <a:solidFill>
                <a:srgbClr val="FFAB4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rgbClr val="FFFFFF"/>
      </a:tcTxStyle>
      <a:tcStyle>
        <a:tcBdr>
          <a:left>
            <a:ln cap="flat" cmpd="sng" w="9525">
              <a:solidFill>
                <a:srgbClr val="FFAB40"/>
              </a:solidFill>
              <a:prstDash val="solid"/>
              <a:round/>
              <a:headEnd len="sm" w="sm" type="none"/>
              <a:tailEnd len="sm" w="sm" type="none"/>
            </a:ln>
          </a:left>
          <a:right>
            <a:ln cap="flat" cmpd="sng" w="9525">
              <a:solidFill>
                <a:srgbClr val="FFAB40"/>
              </a:solidFill>
              <a:prstDash val="solid"/>
              <a:round/>
              <a:headEnd len="sm" w="sm" type="none"/>
              <a:tailEnd len="sm" w="sm" type="none"/>
            </a:ln>
          </a:right>
          <a:top>
            <a:ln cap="flat" cmpd="sng" w="9525">
              <a:solidFill>
                <a:srgbClr val="FFAB40"/>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AB40"/>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Black-bold.fntdata"/><Relationship Id="rId30" Type="http://schemas.openxmlformats.org/officeDocument/2006/relationships/font" Target="fonts/Lato-boldItalic.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LibreFranklinBlack-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f9b8d2ffb_0_1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f9b8d2ffb_0_15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10f9b8d2ffb_0_15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f9b8d2ffb_0_1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f9b8d2ffb_0_15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10f9b8d2ffb_0_15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f9b8d2ffb_0_15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f9b8d2ffb_0_15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10f9b8d2ffb_0_15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f9b8d2ffb_0_15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f9b8d2ffb_0_15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0f9b8d2ffb_0_15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0f9b8d2ffb_0_1339"/>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0f9b8d2ffb_0_1339"/>
          <p:cNvGrpSpPr/>
          <p:nvPr/>
        </p:nvGrpSpPr>
        <p:grpSpPr>
          <a:xfrm>
            <a:off x="0" y="654"/>
            <a:ext cx="6871435" cy="6845694"/>
            <a:chOff x="0" y="75"/>
            <a:chExt cx="5153705" cy="5152950"/>
          </a:xfrm>
        </p:grpSpPr>
        <p:sp>
          <p:nvSpPr>
            <p:cNvPr id="16" name="Google Shape;16;g10f9b8d2ffb_0_133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0f9b8d2ffb_0_1339"/>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10f9b8d2ffb_0_1339"/>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10f9b8d2ffb_0_1339"/>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10f9b8d2ffb_0_1339"/>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g10f9b8d2ffb_0_1339"/>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g10f9b8d2ffb_0_13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10f9b8d2ffb_0_1435"/>
          <p:cNvGrpSpPr/>
          <p:nvPr/>
        </p:nvGrpSpPr>
        <p:grpSpPr>
          <a:xfrm>
            <a:off x="5875053" y="0"/>
            <a:ext cx="6316642" cy="6857248"/>
            <a:chOff x="4406400" y="0"/>
            <a:chExt cx="4737600" cy="5143065"/>
          </a:xfrm>
        </p:grpSpPr>
        <p:sp>
          <p:nvSpPr>
            <p:cNvPr id="111" name="Google Shape;111;g10f9b8d2ffb_0_143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0f9b8d2ffb_0_143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0f9b8d2ffb_0_143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0f9b8d2ffb_0_143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0f9b8d2ffb_0_143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0f9b8d2ffb_0_143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0f9b8d2ffb_0_143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0f9b8d2ffb_0_1435"/>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0f9b8d2ffb_0_143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0f9b8d2ffb_0_143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0f9b8d2ffb_0_143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0f9b8d2ffb_0_143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0f9b8d2ffb_0_143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0f9b8d2ffb_0_143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10f9b8d2ffb_0_14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10f9b8d2ffb_0_143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10f9b8d2ffb_0_143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10f9b8d2ffb_0_143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g10f9b8d2ffb_0_1435"/>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g10f9b8d2ffb_0_1435"/>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1" name="Google Shape;131;g10f9b8d2ffb_0_14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10f9b8d2ffb_0_14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34" name="Shape 134"/>
        <p:cNvGrpSpPr/>
        <p:nvPr/>
      </p:nvGrpSpPr>
      <p:grpSpPr>
        <a:xfrm>
          <a:off x="0" y="0"/>
          <a:ext cx="0" cy="0"/>
          <a:chOff x="0" y="0"/>
          <a:chExt cx="0" cy="0"/>
        </a:xfrm>
      </p:grpSpPr>
      <p:sp>
        <p:nvSpPr>
          <p:cNvPr id="135" name="Google Shape;135;g10f9b8d2ffb_0_1460"/>
          <p:cNvSpPr/>
          <p:nvPr/>
        </p:nvSpPr>
        <p:spPr>
          <a:xfrm>
            <a:off x="0" y="0"/>
            <a:ext cx="12192000" cy="6858000"/>
          </a:xfrm>
          <a:prstGeom prst="rect">
            <a:avLst/>
          </a:prstGeom>
          <a:solidFill>
            <a:schemeClr val="accent1">
              <a:alpha val="517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g10f9b8d2ffb_0_1460"/>
          <p:cNvSpPr/>
          <p:nvPr/>
        </p:nvSpPr>
        <p:spPr>
          <a:xfrm flipH="1">
            <a:off x="8052297" y="0"/>
            <a:ext cx="4139700"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g10f9b8d2ffb_0_1460"/>
          <p:cNvSpPr/>
          <p:nvPr/>
        </p:nvSpPr>
        <p:spPr>
          <a:xfrm flipH="1" rot="10800000">
            <a:off x="4" y="0"/>
            <a:ext cx="4139700"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tyle slide layout">
  <p:cSld name="5_Style slide layout">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g10f9b8d2ffb_0_1464"/>
          <p:cNvSpPr/>
          <p:nvPr>
            <p:ph idx="2" type="pic"/>
          </p:nvPr>
        </p:nvSpPr>
        <p:spPr>
          <a:xfrm>
            <a:off x="5407010" y="2578730"/>
            <a:ext cx="1786200" cy="1786200"/>
          </a:xfrm>
          <a:prstGeom prst="ellipse">
            <a:avLst/>
          </a:prstGeom>
          <a:solidFill>
            <a:schemeClr val="dk1"/>
          </a:solidFill>
          <a:ln>
            <a:noFill/>
          </a:ln>
        </p:spPr>
      </p:sp>
      <p:sp>
        <p:nvSpPr>
          <p:cNvPr id="140" name="Google Shape;140;g10f9b8d2ffb_0_1464"/>
          <p:cNvSpPr/>
          <p:nvPr>
            <p:ph idx="3" type="pic"/>
          </p:nvPr>
        </p:nvSpPr>
        <p:spPr>
          <a:xfrm>
            <a:off x="7584660" y="2578730"/>
            <a:ext cx="1786200" cy="1786200"/>
          </a:xfrm>
          <a:prstGeom prst="ellipse">
            <a:avLst/>
          </a:prstGeom>
          <a:solidFill>
            <a:schemeClr val="dk1"/>
          </a:solidFill>
          <a:ln>
            <a:noFill/>
          </a:ln>
        </p:spPr>
      </p:sp>
      <p:sp>
        <p:nvSpPr>
          <p:cNvPr id="141" name="Google Shape;141;g10f9b8d2ffb_0_1464"/>
          <p:cNvSpPr/>
          <p:nvPr>
            <p:ph idx="4" type="pic"/>
          </p:nvPr>
        </p:nvSpPr>
        <p:spPr>
          <a:xfrm>
            <a:off x="9762309" y="2578730"/>
            <a:ext cx="1786200" cy="1786200"/>
          </a:xfrm>
          <a:prstGeom prst="ellipse">
            <a:avLst/>
          </a:prstGeom>
          <a:solidFill>
            <a:schemeClr val="dk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Images &amp; Contents Layout">
  <p:cSld name="14_Images &amp; Contents Layout">
    <p:bg>
      <p:bgPr>
        <a:solidFill>
          <a:schemeClr val="dk1"/>
        </a:solidFill>
      </p:bgPr>
    </p:bg>
    <p:spTree>
      <p:nvGrpSpPr>
        <p:cNvPr id="142" name="Shape 142"/>
        <p:cNvGrpSpPr/>
        <p:nvPr/>
      </p:nvGrpSpPr>
      <p:grpSpPr>
        <a:xfrm>
          <a:off x="0" y="0"/>
          <a:ext cx="0" cy="0"/>
          <a:chOff x="0" y="0"/>
          <a:chExt cx="0" cy="0"/>
        </a:xfrm>
      </p:grpSpPr>
      <p:sp>
        <p:nvSpPr>
          <p:cNvPr id="143" name="Google Shape;143;g10f9b8d2ffb_0_1468"/>
          <p:cNvSpPr/>
          <p:nvPr/>
        </p:nvSpPr>
        <p:spPr>
          <a:xfrm>
            <a:off x="5039883" y="404664"/>
            <a:ext cx="7152000" cy="1368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g10f9b8d2ffb_0_1468"/>
          <p:cNvSpPr txBox="1"/>
          <p:nvPr>
            <p:ph type="title"/>
          </p:nvPr>
        </p:nvSpPr>
        <p:spPr>
          <a:xfrm>
            <a:off x="5641856" y="733302"/>
            <a:ext cx="5966700" cy="711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000"/>
              <a:buFont typeface="Arial"/>
              <a:buNone/>
              <a:defRPr b="0" sz="4000">
                <a:solidFill>
                  <a:schemeClr val="dk1"/>
                </a:solidFill>
                <a:latin typeface="Arial"/>
                <a:ea typeface="Arial"/>
                <a:cs typeface="Arial"/>
                <a:sym typeface="Aria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5" name="Google Shape;145;g10f9b8d2ffb_0_1468"/>
          <p:cNvSpPr/>
          <p:nvPr>
            <p:ph idx="2" type="pic"/>
          </p:nvPr>
        </p:nvSpPr>
        <p:spPr>
          <a:xfrm>
            <a:off x="0" y="0"/>
            <a:ext cx="5040000" cy="6858000"/>
          </a:xfrm>
          <a:prstGeom prst="rect">
            <a:avLst/>
          </a:prstGeom>
          <a:solidFill>
            <a:schemeClr val="dk1"/>
          </a:solidFill>
          <a:ln>
            <a:noFill/>
          </a:ln>
        </p:spPr>
      </p:sp>
      <p:sp>
        <p:nvSpPr>
          <p:cNvPr id="146" name="Google Shape;146;g10f9b8d2ffb_0_1468"/>
          <p:cNvSpPr/>
          <p:nvPr/>
        </p:nvSpPr>
        <p:spPr>
          <a:xfrm>
            <a:off x="5353824" y="733302"/>
            <a:ext cx="203700" cy="722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7" name="Google Shape;147;g10f9b8d2ffb_0_1468"/>
          <p:cNvGrpSpPr/>
          <p:nvPr/>
        </p:nvGrpSpPr>
        <p:grpSpPr>
          <a:xfrm>
            <a:off x="5688595" y="5899488"/>
            <a:ext cx="6170218" cy="862253"/>
            <a:chOff x="-711608" y="4905446"/>
            <a:chExt cx="12266834" cy="1714221"/>
          </a:xfrm>
        </p:grpSpPr>
        <p:sp>
          <p:nvSpPr>
            <p:cNvPr id="148" name="Google Shape;148;g10f9b8d2ffb_0_1468"/>
            <p:cNvSpPr/>
            <p:nvPr/>
          </p:nvSpPr>
          <p:spPr>
            <a:xfrm>
              <a:off x="6913640" y="4905446"/>
              <a:ext cx="4641586" cy="1714221"/>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9" name="Google Shape;149;g10f9b8d2ffb_0_1468"/>
            <p:cNvGrpSpPr/>
            <p:nvPr/>
          </p:nvGrpSpPr>
          <p:grpSpPr>
            <a:xfrm>
              <a:off x="-711608" y="5658084"/>
              <a:ext cx="655424" cy="517912"/>
              <a:chOff x="5268098" y="5667609"/>
              <a:chExt cx="655424" cy="517912"/>
            </a:xfrm>
          </p:grpSpPr>
          <p:sp>
            <p:nvSpPr>
              <p:cNvPr id="150" name="Google Shape;150;g10f9b8d2ffb_0_1468"/>
              <p:cNvSpPr/>
              <p:nvPr/>
            </p:nvSpPr>
            <p:spPr>
              <a:xfrm>
                <a:off x="5268098" y="5667609"/>
                <a:ext cx="517912"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g10f9b8d2ffb_0_1468"/>
              <p:cNvSpPr/>
              <p:nvPr/>
            </p:nvSpPr>
            <p:spPr>
              <a:xfrm>
                <a:off x="5724922" y="5874289"/>
                <a:ext cx="198600" cy="1296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2" name="Google Shape;152;g10f9b8d2ffb_0_1468"/>
            <p:cNvSpPr/>
            <p:nvPr/>
          </p:nvSpPr>
          <p:spPr>
            <a:xfrm>
              <a:off x="-343344" y="5898145"/>
              <a:ext cx="7817700" cy="6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spTree>
      <p:nvGrpSpPr>
        <p:cNvPr id="153" name="Shape 153"/>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54" name="Shape 15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55" name="Shape 155"/>
        <p:cNvGrpSpPr/>
        <p:nvPr/>
      </p:nvGrpSpPr>
      <p:grpSpPr>
        <a:xfrm>
          <a:off x="0" y="0"/>
          <a:ext cx="0" cy="0"/>
          <a:chOff x="0" y="0"/>
          <a:chExt cx="0" cy="0"/>
        </a:xfrm>
      </p:grpSpPr>
      <p:sp>
        <p:nvSpPr>
          <p:cNvPr id="156" name="Google Shape;156;g10f9b8d2ffb_0_1481"/>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rgbClr val="FEFEFE"/>
              </a:buClr>
              <a:buSzPts val="5400"/>
              <a:buNone/>
              <a:defRPr b="0" sz="5400">
                <a:solidFill>
                  <a:srgbClr val="FEFEFE"/>
                </a:solidFill>
                <a:latin typeface="Calibri"/>
                <a:ea typeface="Calibri"/>
                <a:cs typeface="Calibri"/>
                <a:sym typeface="Calibri"/>
              </a:defRPr>
            </a:lvl1pPr>
            <a:lvl2pPr indent="-342900" lvl="1" marL="914400" rtl="0" algn="l">
              <a:lnSpc>
                <a:spcPct val="90000"/>
              </a:lnSpc>
              <a:spcBef>
                <a:spcPts val="1600"/>
              </a:spcBef>
              <a:spcAft>
                <a:spcPts val="0"/>
              </a:spcAft>
              <a:buClr>
                <a:schemeClr val="lt1"/>
              </a:buClr>
              <a:buSzPts val="1800"/>
              <a:buChar char="○"/>
              <a:defRPr/>
            </a:lvl2pPr>
            <a:lvl3pPr indent="-342900" lvl="2" marL="1371600" rtl="0" algn="l">
              <a:lnSpc>
                <a:spcPct val="90000"/>
              </a:lnSpc>
              <a:spcBef>
                <a:spcPts val="1600"/>
              </a:spcBef>
              <a:spcAft>
                <a:spcPts val="0"/>
              </a:spcAft>
              <a:buClr>
                <a:schemeClr val="lt1"/>
              </a:buClr>
              <a:buSzPts val="1800"/>
              <a:buChar char="■"/>
              <a:defRPr/>
            </a:lvl3pPr>
            <a:lvl4pPr indent="-342900" lvl="3" marL="1828800" rtl="0" algn="l">
              <a:lnSpc>
                <a:spcPct val="90000"/>
              </a:lnSpc>
              <a:spcBef>
                <a:spcPts val="1600"/>
              </a:spcBef>
              <a:spcAft>
                <a:spcPts val="0"/>
              </a:spcAft>
              <a:buClr>
                <a:schemeClr val="lt1"/>
              </a:buClr>
              <a:buSzPts val="1800"/>
              <a:buChar char="●"/>
              <a:defRPr/>
            </a:lvl4pPr>
            <a:lvl5pPr indent="-342900" lvl="4" marL="2286000" rtl="0" algn="l">
              <a:lnSpc>
                <a:spcPct val="90000"/>
              </a:lnSpc>
              <a:spcBef>
                <a:spcPts val="1600"/>
              </a:spcBef>
              <a:spcAft>
                <a:spcPts val="0"/>
              </a:spcAft>
              <a:buClr>
                <a:schemeClr val="lt1"/>
              </a:buClr>
              <a:buSzPts val="1800"/>
              <a:buChar char="○"/>
              <a:defRPr/>
            </a:lvl5pPr>
            <a:lvl6pPr indent="-342900" lvl="5" marL="2743200" rtl="0" algn="l">
              <a:lnSpc>
                <a:spcPct val="90000"/>
              </a:lnSpc>
              <a:spcBef>
                <a:spcPts val="1600"/>
              </a:spcBef>
              <a:spcAft>
                <a:spcPts val="0"/>
              </a:spcAft>
              <a:buClr>
                <a:schemeClr val="lt1"/>
              </a:buClr>
              <a:buSzPts val="1800"/>
              <a:buChar char="■"/>
              <a:defRPr/>
            </a:lvl6pPr>
            <a:lvl7pPr indent="-342900" lvl="6" marL="3200400" rtl="0" algn="l">
              <a:lnSpc>
                <a:spcPct val="90000"/>
              </a:lnSpc>
              <a:spcBef>
                <a:spcPts val="1600"/>
              </a:spcBef>
              <a:spcAft>
                <a:spcPts val="0"/>
              </a:spcAft>
              <a:buClr>
                <a:schemeClr val="lt1"/>
              </a:buClr>
              <a:buSzPts val="1800"/>
              <a:buChar char="●"/>
              <a:defRPr/>
            </a:lvl7pPr>
            <a:lvl8pPr indent="-342900" lvl="7" marL="3657600" rtl="0" algn="l">
              <a:lnSpc>
                <a:spcPct val="90000"/>
              </a:lnSpc>
              <a:spcBef>
                <a:spcPts val="1600"/>
              </a:spcBef>
              <a:spcAft>
                <a:spcPts val="0"/>
              </a:spcAft>
              <a:buClr>
                <a:schemeClr val="lt1"/>
              </a:buClr>
              <a:buSzPts val="1800"/>
              <a:buChar char="○"/>
              <a:defRPr/>
            </a:lvl8pPr>
            <a:lvl9pPr indent="-342900" lvl="8" marL="4114800" rtl="0" algn="l">
              <a:lnSpc>
                <a:spcPct val="90000"/>
              </a:lnSpc>
              <a:spcBef>
                <a:spcPts val="1600"/>
              </a:spcBef>
              <a:spcAft>
                <a:spcPts val="1600"/>
              </a:spcAft>
              <a:buClr>
                <a:schemeClr val="lt1"/>
              </a:buClr>
              <a:buSzPts val="1800"/>
              <a:buChar char="■"/>
              <a:defRPr/>
            </a:lvl9pPr>
          </a:lstStyle>
          <a:p/>
        </p:txBody>
      </p:sp>
      <p:sp>
        <p:nvSpPr>
          <p:cNvPr id="157" name="Google Shape;157;g10f9b8d2ffb_0_1481"/>
          <p:cNvSpPr/>
          <p:nvPr/>
        </p:nvSpPr>
        <p:spPr>
          <a:xfrm>
            <a:off x="-20054" y="5839006"/>
            <a:ext cx="12214527" cy="795134"/>
          </a:xfrm>
          <a:custGeom>
            <a:rect b="b" l="l" r="r" t="t"/>
            <a:pathLst>
              <a:path extrusionOk="0" h="372428" w="5721090">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158" name="Shape 15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g10f9b8d2ffb_0_1485"/>
          <p:cNvSpPr/>
          <p:nvPr/>
        </p:nvSpPr>
        <p:spPr>
          <a:xfrm>
            <a:off x="2893325" y="0"/>
            <a:ext cx="8972342" cy="6858000"/>
          </a:xfrm>
          <a:custGeom>
            <a:rect b="b" l="l" r="r" t="t"/>
            <a:pathLst>
              <a:path extrusionOk="0" h="6858000" w="9202402">
                <a:moveTo>
                  <a:pt x="2419756" y="0"/>
                </a:moveTo>
                <a:lnTo>
                  <a:pt x="9202402" y="0"/>
                </a:lnTo>
                <a:lnTo>
                  <a:pt x="9188795" y="6858000"/>
                </a:lnTo>
                <a:lnTo>
                  <a:pt x="0" y="6858000"/>
                </a:lnTo>
                <a:close/>
              </a:path>
            </a:pathLst>
          </a:custGeom>
          <a:solidFill>
            <a:schemeClr val="dk1">
              <a:alpha val="2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g10f9b8d2ffb_0_1485"/>
          <p:cNvSpPr/>
          <p:nvPr/>
        </p:nvSpPr>
        <p:spPr>
          <a:xfrm>
            <a:off x="3218596" y="0"/>
            <a:ext cx="8972342" cy="6858000"/>
          </a:xfrm>
          <a:custGeom>
            <a:rect b="b" l="l" r="r" t="t"/>
            <a:pathLst>
              <a:path extrusionOk="0" h="6858000" w="9202402">
                <a:moveTo>
                  <a:pt x="2419756" y="0"/>
                </a:moveTo>
                <a:lnTo>
                  <a:pt x="9202402" y="0"/>
                </a:lnTo>
                <a:lnTo>
                  <a:pt x="9188795"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10f9b8d2ffb_0_1349"/>
          <p:cNvGrpSpPr/>
          <p:nvPr/>
        </p:nvGrpSpPr>
        <p:grpSpPr>
          <a:xfrm>
            <a:off x="5875053" y="0"/>
            <a:ext cx="6316642" cy="6857248"/>
            <a:chOff x="4406400" y="0"/>
            <a:chExt cx="4737600" cy="5143065"/>
          </a:xfrm>
        </p:grpSpPr>
        <p:sp>
          <p:nvSpPr>
            <p:cNvPr id="25" name="Google Shape;25;g10f9b8d2ffb_0_134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0f9b8d2ffb_0_134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0f9b8d2ffb_0_134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0f9b8d2ffb_0_134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0f9b8d2ffb_0_134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0f9b8d2ffb_0_134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0f9b8d2ffb_0_134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0f9b8d2ffb_0_1349"/>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0f9b8d2ffb_0_134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0f9b8d2ffb_0_134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0f9b8d2ffb_0_134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0f9b8d2ffb_0_134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0f9b8d2ffb_0_134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0f9b8d2ffb_0_134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0f9b8d2ffb_0_134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g10f9b8d2ffb_0_134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0f9b8d2ffb_0_134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0f9b8d2ffb_0_134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g10f9b8d2ffb_0_1349"/>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g10f9b8d2ffb_0_13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62" name="Shape 162"/>
        <p:cNvGrpSpPr/>
        <p:nvPr/>
      </p:nvGrpSpPr>
      <p:grpSpPr>
        <a:xfrm>
          <a:off x="0" y="0"/>
          <a:ext cx="0" cy="0"/>
          <a:chOff x="0" y="0"/>
          <a:chExt cx="0" cy="0"/>
        </a:xfrm>
      </p:grpSpPr>
      <p:sp>
        <p:nvSpPr>
          <p:cNvPr id="163" name="Google Shape;163;g10f9b8d2ffb_0_1488"/>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rgbClr val="FEFEFE"/>
              </a:buClr>
              <a:buSzPts val="5400"/>
              <a:buNone/>
              <a:defRPr b="0" sz="5400">
                <a:solidFill>
                  <a:srgbClr val="FEFEFE"/>
                </a:solidFill>
                <a:latin typeface="Calibri"/>
                <a:ea typeface="Calibri"/>
                <a:cs typeface="Calibri"/>
                <a:sym typeface="Calibri"/>
              </a:defRPr>
            </a:lvl1pPr>
            <a:lvl2pPr indent="-342900" lvl="1" marL="914400" rtl="0" algn="l">
              <a:lnSpc>
                <a:spcPct val="90000"/>
              </a:lnSpc>
              <a:spcBef>
                <a:spcPts val="1600"/>
              </a:spcBef>
              <a:spcAft>
                <a:spcPts val="0"/>
              </a:spcAft>
              <a:buClr>
                <a:schemeClr val="lt1"/>
              </a:buClr>
              <a:buSzPts val="1800"/>
              <a:buChar char="○"/>
              <a:defRPr/>
            </a:lvl2pPr>
            <a:lvl3pPr indent="-342900" lvl="2" marL="1371600" rtl="0" algn="l">
              <a:lnSpc>
                <a:spcPct val="90000"/>
              </a:lnSpc>
              <a:spcBef>
                <a:spcPts val="1600"/>
              </a:spcBef>
              <a:spcAft>
                <a:spcPts val="0"/>
              </a:spcAft>
              <a:buClr>
                <a:schemeClr val="lt1"/>
              </a:buClr>
              <a:buSzPts val="1800"/>
              <a:buChar char="■"/>
              <a:defRPr/>
            </a:lvl3pPr>
            <a:lvl4pPr indent="-342900" lvl="3" marL="1828800" rtl="0" algn="l">
              <a:lnSpc>
                <a:spcPct val="90000"/>
              </a:lnSpc>
              <a:spcBef>
                <a:spcPts val="1600"/>
              </a:spcBef>
              <a:spcAft>
                <a:spcPts val="0"/>
              </a:spcAft>
              <a:buClr>
                <a:schemeClr val="lt1"/>
              </a:buClr>
              <a:buSzPts val="1800"/>
              <a:buChar char="●"/>
              <a:defRPr/>
            </a:lvl4pPr>
            <a:lvl5pPr indent="-342900" lvl="4" marL="2286000" rtl="0" algn="l">
              <a:lnSpc>
                <a:spcPct val="90000"/>
              </a:lnSpc>
              <a:spcBef>
                <a:spcPts val="1600"/>
              </a:spcBef>
              <a:spcAft>
                <a:spcPts val="0"/>
              </a:spcAft>
              <a:buClr>
                <a:schemeClr val="lt1"/>
              </a:buClr>
              <a:buSzPts val="1800"/>
              <a:buChar char="○"/>
              <a:defRPr/>
            </a:lvl5pPr>
            <a:lvl6pPr indent="-342900" lvl="5" marL="2743200" rtl="0" algn="l">
              <a:lnSpc>
                <a:spcPct val="90000"/>
              </a:lnSpc>
              <a:spcBef>
                <a:spcPts val="1600"/>
              </a:spcBef>
              <a:spcAft>
                <a:spcPts val="0"/>
              </a:spcAft>
              <a:buClr>
                <a:schemeClr val="lt1"/>
              </a:buClr>
              <a:buSzPts val="1800"/>
              <a:buChar char="■"/>
              <a:defRPr/>
            </a:lvl6pPr>
            <a:lvl7pPr indent="-342900" lvl="6" marL="3200400" rtl="0" algn="l">
              <a:lnSpc>
                <a:spcPct val="90000"/>
              </a:lnSpc>
              <a:spcBef>
                <a:spcPts val="1600"/>
              </a:spcBef>
              <a:spcAft>
                <a:spcPts val="0"/>
              </a:spcAft>
              <a:buClr>
                <a:schemeClr val="lt1"/>
              </a:buClr>
              <a:buSzPts val="1800"/>
              <a:buChar char="●"/>
              <a:defRPr/>
            </a:lvl7pPr>
            <a:lvl8pPr indent="-342900" lvl="7" marL="3657600" rtl="0" algn="l">
              <a:lnSpc>
                <a:spcPct val="90000"/>
              </a:lnSpc>
              <a:spcBef>
                <a:spcPts val="1600"/>
              </a:spcBef>
              <a:spcAft>
                <a:spcPts val="0"/>
              </a:spcAft>
              <a:buClr>
                <a:schemeClr val="lt1"/>
              </a:buClr>
              <a:buSzPts val="1800"/>
              <a:buChar char="○"/>
              <a:defRPr/>
            </a:lvl8pPr>
            <a:lvl9pPr indent="-342900" lvl="8" marL="4114800" rtl="0" algn="l">
              <a:lnSpc>
                <a:spcPct val="90000"/>
              </a:lnSpc>
              <a:spcBef>
                <a:spcPts val="1600"/>
              </a:spcBef>
              <a:spcAft>
                <a:spcPts val="1600"/>
              </a:spcAft>
              <a:buClr>
                <a:schemeClr val="lt1"/>
              </a:buClr>
              <a:buSzPts val="1800"/>
              <a:buChar char="■"/>
              <a:defRPr/>
            </a:lvl9pPr>
          </a:lstStyle>
          <a:p/>
        </p:txBody>
      </p:sp>
      <p:grpSp>
        <p:nvGrpSpPr>
          <p:cNvPr id="164" name="Google Shape;164;g10f9b8d2ffb_0_1488"/>
          <p:cNvGrpSpPr/>
          <p:nvPr/>
        </p:nvGrpSpPr>
        <p:grpSpPr>
          <a:xfrm>
            <a:off x="6286519" y="5899488"/>
            <a:ext cx="5572292" cy="862253"/>
            <a:chOff x="477110" y="4905446"/>
            <a:chExt cx="11078116" cy="1714221"/>
          </a:xfrm>
        </p:grpSpPr>
        <p:sp>
          <p:nvSpPr>
            <p:cNvPr id="165" name="Google Shape;165;g10f9b8d2ffb_0_1488"/>
            <p:cNvSpPr/>
            <p:nvPr/>
          </p:nvSpPr>
          <p:spPr>
            <a:xfrm>
              <a:off x="6913640" y="4905446"/>
              <a:ext cx="4641586" cy="1714221"/>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6" name="Google Shape;166;g10f9b8d2ffb_0_1488"/>
            <p:cNvGrpSpPr/>
            <p:nvPr/>
          </p:nvGrpSpPr>
          <p:grpSpPr>
            <a:xfrm>
              <a:off x="477110" y="5658084"/>
              <a:ext cx="655424" cy="517912"/>
              <a:chOff x="6456816" y="5667609"/>
              <a:chExt cx="655424" cy="517912"/>
            </a:xfrm>
          </p:grpSpPr>
          <p:sp>
            <p:nvSpPr>
              <p:cNvPr id="167" name="Google Shape;167;g10f9b8d2ffb_0_1488"/>
              <p:cNvSpPr/>
              <p:nvPr/>
            </p:nvSpPr>
            <p:spPr>
              <a:xfrm>
                <a:off x="6456816" y="5667609"/>
                <a:ext cx="517912"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g10f9b8d2ffb_0_1488"/>
              <p:cNvSpPr/>
              <p:nvPr/>
            </p:nvSpPr>
            <p:spPr>
              <a:xfrm>
                <a:off x="6913640" y="5874290"/>
                <a:ext cx="198600" cy="1296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9" name="Google Shape;169;g10f9b8d2ffb_0_1488"/>
            <p:cNvSpPr/>
            <p:nvPr/>
          </p:nvSpPr>
          <p:spPr>
            <a:xfrm>
              <a:off x="995023" y="5898145"/>
              <a:ext cx="6479100" cy="6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70" name="Google Shape;170;g10f9b8d2ffb_0_1488"/>
          <p:cNvGrpSpPr/>
          <p:nvPr/>
        </p:nvGrpSpPr>
        <p:grpSpPr>
          <a:xfrm flipH="1">
            <a:off x="347315" y="5899488"/>
            <a:ext cx="5572292" cy="862253"/>
            <a:chOff x="477110" y="4905446"/>
            <a:chExt cx="11078116" cy="1714221"/>
          </a:xfrm>
        </p:grpSpPr>
        <p:sp>
          <p:nvSpPr>
            <p:cNvPr id="171" name="Google Shape;171;g10f9b8d2ffb_0_1488"/>
            <p:cNvSpPr/>
            <p:nvPr/>
          </p:nvSpPr>
          <p:spPr>
            <a:xfrm>
              <a:off x="6913640" y="4905446"/>
              <a:ext cx="4641586" cy="1714221"/>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2" name="Google Shape;172;g10f9b8d2ffb_0_1488"/>
            <p:cNvGrpSpPr/>
            <p:nvPr/>
          </p:nvGrpSpPr>
          <p:grpSpPr>
            <a:xfrm>
              <a:off x="477110" y="5658084"/>
              <a:ext cx="655424" cy="517912"/>
              <a:chOff x="6456816" y="5667609"/>
              <a:chExt cx="655424" cy="517912"/>
            </a:xfrm>
          </p:grpSpPr>
          <p:sp>
            <p:nvSpPr>
              <p:cNvPr id="173" name="Google Shape;173;g10f9b8d2ffb_0_1488"/>
              <p:cNvSpPr/>
              <p:nvPr/>
            </p:nvSpPr>
            <p:spPr>
              <a:xfrm>
                <a:off x="6456816" y="5667609"/>
                <a:ext cx="517912"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10f9b8d2ffb_0_1488"/>
              <p:cNvSpPr/>
              <p:nvPr/>
            </p:nvSpPr>
            <p:spPr>
              <a:xfrm>
                <a:off x="6913640" y="5874290"/>
                <a:ext cx="198600" cy="1296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5" name="Google Shape;175;g10f9b8d2ffb_0_1488"/>
            <p:cNvSpPr/>
            <p:nvPr/>
          </p:nvSpPr>
          <p:spPr>
            <a:xfrm>
              <a:off x="995023" y="5898145"/>
              <a:ext cx="6479100" cy="65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tyle slide layout">
  <p:cSld name="6_Style slide layout">
    <p:bg>
      <p:bgPr>
        <a:solidFill>
          <a:schemeClr val="accent1"/>
        </a:solidFill>
      </p:bgPr>
    </p:bg>
    <p:spTree>
      <p:nvGrpSpPr>
        <p:cNvPr id="176" name="Shape 17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77" name="Shape 1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10f9b8d2ffb_0_1371"/>
          <p:cNvGrpSpPr/>
          <p:nvPr/>
        </p:nvGrpSpPr>
        <p:grpSpPr>
          <a:xfrm>
            <a:off x="0" y="507989"/>
            <a:ext cx="1383765" cy="1355016"/>
            <a:chOff x="0" y="381001"/>
            <a:chExt cx="1037850" cy="1016287"/>
          </a:xfrm>
        </p:grpSpPr>
        <p:sp>
          <p:nvSpPr>
            <p:cNvPr id="47" name="Google Shape;47;g10f9b8d2ffb_0_137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0f9b8d2ffb_0_137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0f9b8d2ffb_0_137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g10f9b8d2ffb_0_1371"/>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1" name="Google Shape;51;g10f9b8d2ffb_0_13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10f9b8d2ffb_0_1378"/>
          <p:cNvGrpSpPr/>
          <p:nvPr/>
        </p:nvGrpSpPr>
        <p:grpSpPr>
          <a:xfrm>
            <a:off x="0" y="507989"/>
            <a:ext cx="1383765" cy="1355016"/>
            <a:chOff x="0" y="381001"/>
            <a:chExt cx="1037850" cy="1016287"/>
          </a:xfrm>
        </p:grpSpPr>
        <p:sp>
          <p:nvSpPr>
            <p:cNvPr id="54" name="Google Shape;54;g10f9b8d2ffb_0_137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0f9b8d2ffb_0_137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0f9b8d2ffb_0_137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g10f9b8d2ffb_0_1378"/>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0f9b8d2ffb_0_1378"/>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0f9b8d2ffb_0_13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10f9b8d2ffb_0_1386"/>
          <p:cNvGrpSpPr/>
          <p:nvPr/>
        </p:nvGrpSpPr>
        <p:grpSpPr>
          <a:xfrm>
            <a:off x="0" y="507989"/>
            <a:ext cx="1383765" cy="1355016"/>
            <a:chOff x="0" y="381001"/>
            <a:chExt cx="1037850" cy="1016287"/>
          </a:xfrm>
        </p:grpSpPr>
        <p:sp>
          <p:nvSpPr>
            <p:cNvPr id="62" name="Google Shape;62;g10f9b8d2ffb_0_13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0f9b8d2ffb_0_13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g10f9b8d2ffb_0_138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g10f9b8d2ffb_0_13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10f9b8d2ffb_0_1392"/>
          <p:cNvGrpSpPr/>
          <p:nvPr/>
        </p:nvGrpSpPr>
        <p:grpSpPr>
          <a:xfrm>
            <a:off x="0" y="507989"/>
            <a:ext cx="1383765" cy="1355016"/>
            <a:chOff x="0" y="381001"/>
            <a:chExt cx="1037850" cy="1016287"/>
          </a:xfrm>
        </p:grpSpPr>
        <p:sp>
          <p:nvSpPr>
            <p:cNvPr id="68" name="Google Shape;68;g10f9b8d2ffb_0_139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0f9b8d2ffb_0_139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0f9b8d2ffb_0_1392"/>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g10f9b8d2ffb_0_1392"/>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2" name="Google Shape;72;g10f9b8d2ffb_0_13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10f9b8d2ffb_0_1399"/>
          <p:cNvGrpSpPr/>
          <p:nvPr/>
        </p:nvGrpSpPr>
        <p:grpSpPr>
          <a:xfrm>
            <a:off x="5875053" y="0"/>
            <a:ext cx="6316642" cy="6857829"/>
            <a:chOff x="4406400" y="0"/>
            <a:chExt cx="4737600" cy="5143500"/>
          </a:xfrm>
        </p:grpSpPr>
        <p:sp>
          <p:nvSpPr>
            <p:cNvPr id="75" name="Google Shape;75;g10f9b8d2ffb_0_1399"/>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0f9b8d2ffb_0_139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0f9b8d2ffb_0_1399"/>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0f9b8d2ffb_0_139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0f9b8d2ffb_0_1399"/>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0f9b8d2ffb_0_1399"/>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0f9b8d2ffb_0_139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0f9b8d2ffb_0_1399"/>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0f9b8d2ffb_0_139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0f9b8d2ffb_0_1399"/>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0f9b8d2ffb_0_1399"/>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0f9b8d2ffb_0_139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0f9b8d2ffb_0_1399"/>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0f9b8d2ffb_0_139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10f9b8d2ffb_0_1399"/>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10f9b8d2ffb_0_1399"/>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0f9b8d2ffb_0_139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0f9b8d2ffb_0_1399"/>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10f9b8d2ffb_0_1399"/>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g10f9b8d2ffb_0_13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10f9b8d2ffb_0_1421"/>
          <p:cNvGrpSpPr/>
          <p:nvPr/>
        </p:nvGrpSpPr>
        <p:grpSpPr>
          <a:xfrm>
            <a:off x="0" y="507989"/>
            <a:ext cx="1383765" cy="1355016"/>
            <a:chOff x="0" y="381001"/>
            <a:chExt cx="1037850" cy="1016287"/>
          </a:xfrm>
        </p:grpSpPr>
        <p:sp>
          <p:nvSpPr>
            <p:cNvPr id="97" name="Google Shape;97;g10f9b8d2ffb_0_142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0f9b8d2ffb_0_142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10f9b8d2ffb_0_1421"/>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g10f9b8d2ffb_0_1421"/>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g10f9b8d2ffb_0_1421"/>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10f9b8d2ffb_0_14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10f9b8d2ffb_0_1429"/>
          <p:cNvGrpSpPr/>
          <p:nvPr/>
        </p:nvGrpSpPr>
        <p:grpSpPr>
          <a:xfrm>
            <a:off x="0" y="5504636"/>
            <a:ext cx="931877" cy="912853"/>
            <a:chOff x="0" y="3785672"/>
            <a:chExt cx="698925" cy="684657"/>
          </a:xfrm>
        </p:grpSpPr>
        <p:sp>
          <p:nvSpPr>
            <p:cNvPr id="105" name="Google Shape;105;g10f9b8d2ffb_0_1429"/>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0f9b8d2ffb_0_142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10f9b8d2ffb_0_1429"/>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8" name="Google Shape;108;g10f9b8d2ffb_0_14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10f9b8d2ffb_0_13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g10f9b8d2ffb_0_133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g10f9b8d2ffb_0_13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0.png"/><Relationship Id="rId13" Type="http://schemas.openxmlformats.org/officeDocument/2006/relationships/image" Target="../media/image23.png"/><Relationship Id="rId12"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13.png"/><Relationship Id="rId1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8.png"/><Relationship Id="rId8"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4.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gif"/><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1"/>
          <p:cNvGrpSpPr/>
          <p:nvPr/>
        </p:nvGrpSpPr>
        <p:grpSpPr>
          <a:xfrm>
            <a:off x="-491349" y="1784765"/>
            <a:ext cx="10267188" cy="2957978"/>
            <a:chOff x="-491345" y="1077822"/>
            <a:chExt cx="10267188" cy="2109978"/>
          </a:xfrm>
        </p:grpSpPr>
        <p:grpSp>
          <p:nvGrpSpPr>
            <p:cNvPr id="183" name="Google Shape;183;p1"/>
            <p:cNvGrpSpPr/>
            <p:nvPr/>
          </p:nvGrpSpPr>
          <p:grpSpPr>
            <a:xfrm>
              <a:off x="-491345" y="1077822"/>
              <a:ext cx="10267188" cy="2109978"/>
              <a:chOff x="-491345" y="1077822"/>
              <a:chExt cx="10267188" cy="2109978"/>
            </a:xfrm>
          </p:grpSpPr>
          <p:pic>
            <p:nvPicPr>
              <p:cNvPr id="184" name="Google Shape;184;p1"/>
              <p:cNvPicPr preferRelativeResize="0"/>
              <p:nvPr/>
            </p:nvPicPr>
            <p:blipFill rotWithShape="1">
              <a:blip r:embed="rId3">
                <a:alphaModFix/>
              </a:blip>
              <a:srcRect b="0" l="0" r="0" t="0"/>
              <a:stretch/>
            </p:blipFill>
            <p:spPr>
              <a:xfrm>
                <a:off x="8099443" y="1808913"/>
                <a:ext cx="1676400" cy="495300"/>
              </a:xfrm>
              <a:custGeom>
                <a:rect b="b" l="l" r="r" t="t"/>
                <a:pathLst>
                  <a:path extrusionOk="0" h="495300" w="1676400">
                    <a:moveTo>
                      <a:pt x="0" y="0"/>
                    </a:moveTo>
                    <a:lnTo>
                      <a:pt x="1684782" y="0"/>
                    </a:lnTo>
                    <a:lnTo>
                      <a:pt x="1684782" y="498348"/>
                    </a:lnTo>
                    <a:lnTo>
                      <a:pt x="0" y="498348"/>
                    </a:lnTo>
                    <a:close/>
                  </a:path>
                </a:pathLst>
              </a:custGeom>
              <a:noFill/>
              <a:ln>
                <a:noFill/>
              </a:ln>
            </p:spPr>
          </p:pic>
          <p:sp>
            <p:nvSpPr>
              <p:cNvPr id="185" name="Google Shape;185;p1"/>
              <p:cNvSpPr/>
              <p:nvPr/>
            </p:nvSpPr>
            <p:spPr>
              <a:xfrm>
                <a:off x="8125446" y="1833631"/>
                <a:ext cx="1600200" cy="409575"/>
              </a:xfrm>
              <a:custGeom>
                <a:rect b="b" l="l" r="r" t="t"/>
                <a:pathLst>
                  <a:path extrusionOk="0" h="409575" w="160020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4">
                <a:alphaModFix/>
              </a:blip>
              <a:srcRect b="0" l="-8934" r="0" t="0"/>
              <a:stretch/>
            </p:blipFill>
            <p:spPr>
              <a:xfrm>
                <a:off x="-491345" y="1797483"/>
                <a:ext cx="5676900" cy="495300"/>
              </a:xfrm>
              <a:custGeom>
                <a:rect b="b" l="l" r="r" t="t"/>
                <a:pathLst>
                  <a:path extrusionOk="0" h="495300" w="5676900">
                    <a:moveTo>
                      <a:pt x="0" y="0"/>
                    </a:moveTo>
                    <a:lnTo>
                      <a:pt x="5685282" y="0"/>
                    </a:lnTo>
                    <a:lnTo>
                      <a:pt x="5685282" y="500634"/>
                    </a:lnTo>
                    <a:lnTo>
                      <a:pt x="0" y="500634"/>
                    </a:lnTo>
                    <a:close/>
                  </a:path>
                </a:pathLst>
              </a:custGeom>
              <a:noFill/>
              <a:ln>
                <a:noFill/>
              </a:ln>
            </p:spPr>
          </p:pic>
          <p:sp>
            <p:nvSpPr>
              <p:cNvPr id="187" name="Google Shape;187;p1"/>
              <p:cNvSpPr/>
              <p:nvPr/>
            </p:nvSpPr>
            <p:spPr>
              <a:xfrm>
                <a:off x="14351" y="1860842"/>
                <a:ext cx="5196891" cy="372428"/>
              </a:xfrm>
              <a:custGeom>
                <a:rect b="b" l="l" r="r" t="t"/>
                <a:pathLst>
                  <a:path extrusionOk="0" h="372428" w="5196891">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8" name="Google Shape;188;p1"/>
              <p:cNvPicPr preferRelativeResize="0"/>
              <p:nvPr/>
            </p:nvPicPr>
            <p:blipFill rotWithShape="1">
              <a:blip r:embed="rId5">
                <a:alphaModFix/>
              </a:blip>
              <a:srcRect b="0" l="0" r="0" t="0"/>
              <a:stretch/>
            </p:blipFill>
            <p:spPr>
              <a:xfrm>
                <a:off x="5082352"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189" name="Google Shape;189;p1"/>
              <p:cNvSpPr/>
              <p:nvPr/>
            </p:nvSpPr>
            <p:spPr>
              <a:xfrm>
                <a:off x="5117451" y="1766003"/>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0" name="Google Shape;190;p1"/>
              <p:cNvPicPr preferRelativeResize="0"/>
              <p:nvPr/>
            </p:nvPicPr>
            <p:blipFill rotWithShape="1">
              <a:blip r:embed="rId6">
                <a:alphaModFix/>
              </a:blip>
              <a:srcRect b="0" l="0" r="0" t="0"/>
              <a:stretch/>
            </p:blipFill>
            <p:spPr>
              <a:xfrm>
                <a:off x="5653852" y="2058516"/>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191" name="Google Shape;191;p1"/>
              <p:cNvSpPr/>
              <p:nvPr/>
            </p:nvSpPr>
            <p:spPr>
              <a:xfrm>
                <a:off x="5688951" y="2092711"/>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1"/>
              <p:cNvPicPr preferRelativeResize="0"/>
              <p:nvPr/>
            </p:nvPicPr>
            <p:blipFill rotWithShape="1">
              <a:blip r:embed="rId7">
                <a:alphaModFix/>
              </a:blip>
              <a:srcRect b="0" l="0" r="0" t="0"/>
              <a:stretch/>
            </p:blipFill>
            <p:spPr>
              <a:xfrm>
                <a:off x="5649280" y="140472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193" name="Google Shape;193;p1"/>
              <p:cNvSpPr/>
              <p:nvPr/>
            </p:nvSpPr>
            <p:spPr>
              <a:xfrm>
                <a:off x="5685141" y="1437391"/>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4" name="Google Shape;194;p1"/>
              <p:cNvPicPr preferRelativeResize="0"/>
              <p:nvPr/>
            </p:nvPicPr>
            <p:blipFill rotWithShape="1">
              <a:blip r:embed="rId8">
                <a:alphaModFix/>
              </a:blip>
              <a:srcRect b="0" l="0" r="0" t="0"/>
              <a:stretch/>
            </p:blipFill>
            <p:spPr>
              <a:xfrm>
                <a:off x="7354636" y="1731618"/>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195" name="Google Shape;195;p1"/>
              <p:cNvSpPr/>
              <p:nvPr/>
            </p:nvSpPr>
            <p:spPr>
              <a:xfrm>
                <a:off x="7390116" y="1764098"/>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6" name="Google Shape;196;p1"/>
              <p:cNvPicPr preferRelativeResize="0"/>
              <p:nvPr/>
            </p:nvPicPr>
            <p:blipFill rotWithShape="1">
              <a:blip r:embed="rId9">
                <a:alphaModFix/>
              </a:blip>
              <a:srcRect b="0" l="0" r="0" t="0"/>
              <a:stretch/>
            </p:blipFill>
            <p:spPr>
              <a:xfrm>
                <a:off x="6218494" y="2387700"/>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197" name="Google Shape;197;p1"/>
              <p:cNvSpPr/>
              <p:nvPr/>
            </p:nvSpPr>
            <p:spPr>
              <a:xfrm>
                <a:off x="6252831" y="2421323"/>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8" name="Google Shape;198;p1"/>
              <p:cNvPicPr preferRelativeResize="0"/>
              <p:nvPr/>
            </p:nvPicPr>
            <p:blipFill rotWithShape="1">
              <a:blip r:embed="rId10">
                <a:alphaModFix/>
              </a:blip>
              <a:srcRect b="0" l="0" r="0" t="0"/>
              <a:stretch/>
            </p:blipFill>
            <p:spPr>
              <a:xfrm>
                <a:off x="6218494"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199" name="Google Shape;199;p1"/>
              <p:cNvSpPr/>
              <p:nvPr/>
            </p:nvSpPr>
            <p:spPr>
              <a:xfrm>
                <a:off x="6252831" y="1766003"/>
                <a:ext cx="800100" cy="695325"/>
              </a:xfrm>
              <a:custGeom>
                <a:rect b="b" l="l" r="r" t="t"/>
                <a:pathLst>
                  <a:path extrusionOk="0" h="695325" w="800100">
                    <a:moveTo>
                      <a:pt x="778669" y="349091"/>
                    </a:moveTo>
                    <a:lnTo>
                      <a:pt x="589122" y="676751"/>
                    </a:lnTo>
                    <a:lnTo>
                      <a:pt x="210979" y="676751"/>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00" name="Google Shape;200;p1"/>
              <p:cNvPicPr preferRelativeResize="0"/>
              <p:nvPr/>
            </p:nvPicPr>
            <p:blipFill rotWithShape="1">
              <a:blip r:embed="rId11">
                <a:alphaModFix/>
              </a:blip>
              <a:srcRect b="0" l="0" r="0" t="0"/>
              <a:stretch/>
            </p:blipFill>
            <p:spPr>
              <a:xfrm>
                <a:off x="6218494" y="1077822"/>
                <a:ext cx="904875" cy="800100"/>
              </a:xfrm>
              <a:custGeom>
                <a:rect b="b" l="l" r="r" t="t"/>
                <a:pathLst>
                  <a:path extrusionOk="0" h="800100" w="904875">
                    <a:moveTo>
                      <a:pt x="0" y="0"/>
                    </a:moveTo>
                    <a:lnTo>
                      <a:pt x="907542" y="0"/>
                    </a:lnTo>
                    <a:lnTo>
                      <a:pt x="907542" y="802386"/>
                    </a:lnTo>
                    <a:lnTo>
                      <a:pt x="0" y="802386"/>
                    </a:lnTo>
                    <a:close/>
                  </a:path>
                </a:pathLst>
              </a:custGeom>
              <a:noFill/>
              <a:ln>
                <a:noFill/>
              </a:ln>
            </p:spPr>
          </p:pic>
          <p:sp>
            <p:nvSpPr>
              <p:cNvPr id="201" name="Google Shape;201;p1"/>
              <p:cNvSpPr/>
              <p:nvPr/>
            </p:nvSpPr>
            <p:spPr>
              <a:xfrm>
                <a:off x="6252831" y="1109731"/>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02" name="Google Shape;202;p1"/>
              <p:cNvPicPr preferRelativeResize="0"/>
              <p:nvPr/>
            </p:nvPicPr>
            <p:blipFill rotWithShape="1">
              <a:blip r:embed="rId12">
                <a:alphaModFix/>
              </a:blip>
              <a:srcRect b="0" l="0" r="0" t="0"/>
              <a:stretch/>
            </p:blipFill>
            <p:spPr>
              <a:xfrm>
                <a:off x="6785422" y="1409292"/>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203" name="Google Shape;203;p1"/>
              <p:cNvSpPr/>
              <p:nvPr/>
            </p:nvSpPr>
            <p:spPr>
              <a:xfrm>
                <a:off x="6820521" y="1442153"/>
                <a:ext cx="800100" cy="695325"/>
              </a:xfrm>
              <a:custGeom>
                <a:rect b="b" l="l" r="r" t="t"/>
                <a:pathLst>
                  <a:path extrusionOk="0" h="695325" w="800100">
                    <a:moveTo>
                      <a:pt x="778669" y="349091"/>
                    </a:moveTo>
                    <a:lnTo>
                      <a:pt x="589121" y="676751"/>
                    </a:lnTo>
                    <a:lnTo>
                      <a:pt x="210978" y="676751"/>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04" name="Google Shape;204;p1"/>
              <p:cNvPicPr preferRelativeResize="0"/>
              <p:nvPr/>
            </p:nvPicPr>
            <p:blipFill rotWithShape="1">
              <a:blip r:embed="rId13">
                <a:alphaModFix/>
              </a:blip>
              <a:srcRect b="0" l="0" r="0" t="0"/>
              <a:stretch/>
            </p:blipFill>
            <p:spPr>
              <a:xfrm>
                <a:off x="6783136" y="205623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205" name="Google Shape;205;p1"/>
              <p:cNvSpPr/>
              <p:nvPr/>
            </p:nvSpPr>
            <p:spPr>
              <a:xfrm>
                <a:off x="6818616" y="2088901"/>
                <a:ext cx="800100" cy="695325"/>
              </a:xfrm>
              <a:custGeom>
                <a:rect b="b" l="l" r="r" t="t"/>
                <a:pathLst>
                  <a:path extrusionOk="0" h="695325" w="800100">
                    <a:moveTo>
                      <a:pt x="778669" y="349091"/>
                    </a:moveTo>
                    <a:lnTo>
                      <a:pt x="589121" y="677704"/>
                    </a:lnTo>
                    <a:lnTo>
                      <a:pt x="210978" y="677704"/>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
              <p:cNvSpPr/>
              <p:nvPr/>
            </p:nvSpPr>
            <p:spPr>
              <a:xfrm>
                <a:off x="5662281" y="239655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
              <p:cNvSpPr/>
              <p:nvPr/>
            </p:nvSpPr>
            <p:spPr>
              <a:xfrm>
                <a:off x="6411899" y="239655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
              <p:cNvSpPr/>
              <p:nvPr/>
            </p:nvSpPr>
            <p:spPr>
              <a:xfrm>
                <a:off x="5087924" y="206413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
              <p:cNvSpPr/>
              <p:nvPr/>
            </p:nvSpPr>
            <p:spPr>
              <a:xfrm>
                <a:off x="5836589" y="206413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
              <p:cNvSpPr/>
              <p:nvPr/>
            </p:nvSpPr>
            <p:spPr>
              <a:xfrm>
                <a:off x="6223304" y="271945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
              <p:cNvSpPr/>
              <p:nvPr/>
            </p:nvSpPr>
            <p:spPr>
              <a:xfrm>
                <a:off x="6971969" y="271945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
              <p:cNvSpPr/>
              <p:nvPr/>
            </p:nvSpPr>
            <p:spPr>
              <a:xfrm>
                <a:off x="679385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
              <p:cNvSpPr/>
              <p:nvPr/>
            </p:nvSpPr>
            <p:spPr>
              <a:xfrm>
                <a:off x="7543469"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
              <p:cNvSpPr/>
              <p:nvPr/>
            </p:nvSpPr>
            <p:spPr>
              <a:xfrm>
                <a:off x="6237591" y="20708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
              <p:cNvSpPr/>
              <p:nvPr/>
            </p:nvSpPr>
            <p:spPr>
              <a:xfrm>
                <a:off x="6986256" y="20708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1"/>
              <p:cNvSpPr/>
              <p:nvPr/>
            </p:nvSpPr>
            <p:spPr>
              <a:xfrm>
                <a:off x="6405231" y="10802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
              <p:cNvSpPr/>
              <p:nvPr/>
            </p:nvSpPr>
            <p:spPr>
              <a:xfrm>
                <a:off x="528128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
              <p:cNvSpPr/>
              <p:nvPr/>
            </p:nvSpPr>
            <p:spPr>
              <a:xfrm>
                <a:off x="5281281" y="23908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
              <p:cNvSpPr/>
              <p:nvPr/>
            </p:nvSpPr>
            <p:spPr>
              <a:xfrm>
                <a:off x="7928279" y="173266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
              <p:cNvSpPr/>
              <p:nvPr/>
            </p:nvSpPr>
            <p:spPr>
              <a:xfrm>
                <a:off x="7919706" y="23860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
              <p:cNvSpPr/>
              <p:nvPr/>
            </p:nvSpPr>
            <p:spPr>
              <a:xfrm>
                <a:off x="5852781" y="272421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
              <p:cNvSpPr/>
              <p:nvPr/>
            </p:nvSpPr>
            <p:spPr>
              <a:xfrm>
                <a:off x="5848019" y="140500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
              <p:cNvSpPr/>
              <p:nvPr/>
            </p:nvSpPr>
            <p:spPr>
              <a:xfrm>
                <a:off x="6795756" y="10906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
              <p:cNvSpPr/>
              <p:nvPr/>
            </p:nvSpPr>
            <p:spPr>
              <a:xfrm>
                <a:off x="6414756" y="30518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
              <p:cNvSpPr/>
              <p:nvPr/>
            </p:nvSpPr>
            <p:spPr>
              <a:xfrm>
                <a:off x="6809091" y="30518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
              <p:cNvSpPr/>
              <p:nvPr/>
            </p:nvSpPr>
            <p:spPr>
              <a:xfrm>
                <a:off x="7357731" y="141834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
              <p:cNvSpPr/>
              <p:nvPr/>
            </p:nvSpPr>
            <p:spPr>
              <a:xfrm>
                <a:off x="5656566" y="17279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
              <p:cNvSpPr/>
              <p:nvPr/>
            </p:nvSpPr>
            <p:spPr>
              <a:xfrm>
                <a:off x="6405231" y="17279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
              <p:cNvSpPr/>
              <p:nvPr/>
            </p:nvSpPr>
            <p:spPr>
              <a:xfrm>
                <a:off x="6237591" y="14135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
              <p:cNvSpPr/>
              <p:nvPr/>
            </p:nvSpPr>
            <p:spPr>
              <a:xfrm>
                <a:off x="6986256" y="14135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
              <p:cNvSpPr/>
              <p:nvPr/>
            </p:nvSpPr>
            <p:spPr>
              <a:xfrm>
                <a:off x="7355826"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
              <p:cNvSpPr/>
              <p:nvPr/>
            </p:nvSpPr>
            <p:spPr>
              <a:xfrm>
                <a:off x="8105444"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
              <p:cNvSpPr/>
              <p:nvPr/>
            </p:nvSpPr>
            <p:spPr>
              <a:xfrm>
                <a:off x="6794804" y="2397511"/>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
              <p:cNvSpPr/>
              <p:nvPr/>
            </p:nvSpPr>
            <p:spPr>
              <a:xfrm>
                <a:off x="7543469" y="239751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5" name="Google Shape;235;p1"/>
            <p:cNvSpPr/>
            <p:nvPr/>
          </p:nvSpPr>
          <p:spPr>
            <a:xfrm>
              <a:off x="6525711" y="1969510"/>
              <a:ext cx="304016" cy="343366"/>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36" name="Google Shape;236;p1"/>
            <p:cNvSpPr/>
            <p:nvPr/>
          </p:nvSpPr>
          <p:spPr>
            <a:xfrm>
              <a:off x="7080464" y="1663425"/>
              <a:ext cx="324888" cy="31854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37" name="Google Shape;237;p1"/>
            <p:cNvSpPr/>
            <p:nvPr/>
          </p:nvSpPr>
          <p:spPr>
            <a:xfrm>
              <a:off x="5940450" y="1659330"/>
              <a:ext cx="322534" cy="271830"/>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38" name="Google Shape;238;p1"/>
            <p:cNvSpPr/>
            <p:nvPr/>
          </p:nvSpPr>
          <p:spPr>
            <a:xfrm>
              <a:off x="6509664" y="2627883"/>
              <a:ext cx="322534" cy="319706"/>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39" name="Google Shape;239;p1"/>
            <p:cNvSpPr/>
            <p:nvPr/>
          </p:nvSpPr>
          <p:spPr>
            <a:xfrm rot="2942052">
              <a:off x="6522986" y="1320229"/>
              <a:ext cx="299808" cy="31895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40" name="Google Shape;240;p1"/>
            <p:cNvSpPr/>
            <p:nvPr/>
          </p:nvSpPr>
          <p:spPr>
            <a:xfrm>
              <a:off x="7117850" y="2281894"/>
              <a:ext cx="215808" cy="343366"/>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41" name="Google Shape;241;p1"/>
            <p:cNvSpPr/>
            <p:nvPr/>
          </p:nvSpPr>
          <p:spPr>
            <a:xfrm>
              <a:off x="7651283" y="1958406"/>
              <a:ext cx="342900" cy="343366"/>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42" name="Google Shape;242;p1"/>
            <p:cNvSpPr/>
            <p:nvPr/>
          </p:nvSpPr>
          <p:spPr>
            <a:xfrm rot="10800000">
              <a:off x="5913625" y="2280181"/>
              <a:ext cx="355562" cy="38553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43" name="Google Shape;243;p1"/>
            <p:cNvSpPr/>
            <p:nvPr/>
          </p:nvSpPr>
          <p:spPr>
            <a:xfrm>
              <a:off x="5391982" y="1942120"/>
              <a:ext cx="283330" cy="343366"/>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pic>
        <p:nvPicPr>
          <p:cNvPr id="244" name="Google Shape;244;p1"/>
          <p:cNvPicPr preferRelativeResize="0"/>
          <p:nvPr/>
        </p:nvPicPr>
        <p:blipFill rotWithShape="1">
          <a:blip r:embed="rId14">
            <a:alphaModFix/>
          </a:blip>
          <a:srcRect b="0" l="0" r="0" t="0"/>
          <a:stretch/>
        </p:blipFill>
        <p:spPr>
          <a:xfrm>
            <a:off x="8062439" y="266434"/>
            <a:ext cx="3964435" cy="6591566"/>
          </a:xfrm>
          <a:prstGeom prst="rect">
            <a:avLst/>
          </a:prstGeom>
          <a:noFill/>
          <a:ln>
            <a:noFill/>
          </a:ln>
        </p:spPr>
      </p:pic>
      <p:sp>
        <p:nvSpPr>
          <p:cNvPr id="245" name="Google Shape;245;p1"/>
          <p:cNvSpPr txBox="1"/>
          <p:nvPr/>
        </p:nvSpPr>
        <p:spPr>
          <a:xfrm>
            <a:off x="442622" y="916798"/>
            <a:ext cx="4806000" cy="9234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lang="en-US" sz="5400">
                <a:solidFill>
                  <a:schemeClr val="dk1"/>
                </a:solidFill>
                <a:latin typeface="Libre Franklin Black"/>
                <a:ea typeface="Libre Franklin Black"/>
                <a:cs typeface="Libre Franklin Black"/>
                <a:sym typeface="Libre Franklin Black"/>
              </a:rPr>
              <a:t>DocTime</a:t>
            </a:r>
            <a:endParaRPr sz="5400">
              <a:solidFill>
                <a:schemeClr val="dk1"/>
              </a:solidFill>
              <a:latin typeface="Libre Franklin Black"/>
              <a:ea typeface="Libre Franklin Black"/>
              <a:cs typeface="Libre Franklin Black"/>
              <a:sym typeface="Libre Franklin Black"/>
            </a:endParaRPr>
          </a:p>
        </p:txBody>
      </p:sp>
      <p:sp>
        <p:nvSpPr>
          <p:cNvPr id="246" name="Google Shape;246;p1"/>
          <p:cNvSpPr txBox="1"/>
          <p:nvPr/>
        </p:nvSpPr>
        <p:spPr>
          <a:xfrm>
            <a:off x="579590" y="5455818"/>
            <a:ext cx="6155100" cy="446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300">
                <a:solidFill>
                  <a:schemeClr val="dk1"/>
                </a:solidFill>
                <a:latin typeface="Calibri"/>
                <a:ea typeface="Calibri"/>
                <a:cs typeface="Calibri"/>
                <a:sym typeface="Calibri"/>
              </a:rPr>
              <a:t>WE ARE HERE TO MAKE PEOPLE’S LIFE EASIER</a:t>
            </a:r>
            <a:endParaRPr b="1" sz="2300">
              <a:solidFill>
                <a:schemeClr val="dk1"/>
              </a:solidFill>
              <a:latin typeface="Calibri"/>
              <a:ea typeface="Calibri"/>
              <a:cs typeface="Calibri"/>
              <a:sym typeface="Calibri"/>
            </a:endParaRPr>
          </a:p>
        </p:txBody>
      </p:sp>
      <p:sp>
        <p:nvSpPr>
          <p:cNvPr id="247" name="Google Shape;247;p1"/>
          <p:cNvSpPr/>
          <p:nvPr/>
        </p:nvSpPr>
        <p:spPr>
          <a:xfrm flipH="1" rot="-2700000">
            <a:off x="6346961" y="5287702"/>
            <a:ext cx="114669" cy="515808"/>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0"/>
          <p:cNvSpPr txBox="1"/>
          <p:nvPr>
            <p:ph idx="1" type="body"/>
          </p:nvPr>
        </p:nvSpPr>
        <p:spPr>
          <a:xfrm>
            <a:off x="639230" y="40748"/>
            <a:ext cx="11573197" cy="724247"/>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1600"/>
              </a:spcAft>
              <a:buClr>
                <a:srgbClr val="FEFEFE"/>
              </a:buClr>
              <a:buSzPts val="5400"/>
              <a:buNone/>
            </a:pPr>
            <a:r>
              <a:rPr lang="en-US"/>
              <a:t>HOW P’S ARE ADDRESSED</a:t>
            </a:r>
            <a:endParaRPr/>
          </a:p>
        </p:txBody>
      </p:sp>
      <p:graphicFrame>
        <p:nvGraphicFramePr>
          <p:cNvPr id="408" name="Google Shape;408;p10"/>
          <p:cNvGraphicFramePr/>
          <p:nvPr/>
        </p:nvGraphicFramePr>
        <p:xfrm>
          <a:off x="2381163" y="698125"/>
          <a:ext cx="3000000" cy="3000000"/>
        </p:xfrm>
        <a:graphic>
          <a:graphicData uri="http://schemas.openxmlformats.org/drawingml/2006/table">
            <a:tbl>
              <a:tblPr bandRow="1">
                <a:noFill/>
                <a:tableStyleId>{CF3F3A4D-6CEE-4277-AEFA-8742AC5D8822}</a:tableStyleId>
              </a:tblPr>
              <a:tblGrid>
                <a:gridCol w="595525"/>
                <a:gridCol w="1545825"/>
                <a:gridCol w="3826550"/>
                <a:gridCol w="861600"/>
                <a:gridCol w="899625"/>
              </a:tblGrid>
              <a:tr h="59822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Attribute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How Ps are addressed through the project</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CO</a:t>
                      </a:r>
                      <a:endParaRPr b="1" sz="15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PO</a:t>
                      </a:r>
                      <a:endParaRPr b="1" sz="1500">
                        <a:solidFill>
                          <a:schemeClr val="lt1"/>
                        </a:solidFill>
                        <a:latin typeface="Times New Roman"/>
                        <a:ea typeface="Times New Roman"/>
                        <a:cs typeface="Times New Roman"/>
                        <a:sym typeface="Times New Roman"/>
                      </a:endParaRPr>
                    </a:p>
                  </a:txBody>
                  <a:tcPr marT="63500" marB="63500" marR="63500" marL="63500"/>
                </a:tc>
              </a:tr>
              <a:tr h="144207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P1</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Depth of Knowledge Required</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US" sz="1300">
                          <a:solidFill>
                            <a:schemeClr val="lt1"/>
                          </a:solidFill>
                          <a:latin typeface="Times New Roman"/>
                          <a:ea typeface="Times New Roman"/>
                          <a:cs typeface="Times New Roman"/>
                          <a:sym typeface="Times New Roman"/>
                        </a:rPr>
                        <a:t>The project requires how bangladeshi doctor  consult with patient &amp; will analyze how the current systems work(K8), web-based backend (Python programming language and Django framework), and frontend design (HTML, raw CSS, and JavaScript) (K5, K6).</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CO1</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CO3,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CO4,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CO8</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PO(a),</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PO(c),</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PO(e),</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PO(j)</a:t>
                      </a:r>
                      <a:endParaRPr b="1" sz="1300">
                        <a:solidFill>
                          <a:schemeClr val="lt1"/>
                        </a:solidFill>
                        <a:latin typeface="Times New Roman"/>
                        <a:ea typeface="Times New Roman"/>
                        <a:cs typeface="Times New Roman"/>
                        <a:sym typeface="Times New Roman"/>
                      </a:endParaRPr>
                    </a:p>
                  </a:txBody>
                  <a:tcPr marT="63500" marB="63500" marR="63500" marL="63500"/>
                </a:tc>
              </a:tr>
              <a:tr h="101420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P2</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 Range of Conflicting Requirement</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US" sz="1300">
                          <a:solidFill>
                            <a:schemeClr val="lt1"/>
                          </a:solidFill>
                          <a:latin typeface="Times New Roman"/>
                          <a:ea typeface="Times New Roman"/>
                          <a:cs typeface="Times New Roman"/>
                          <a:sym typeface="Times New Roman"/>
                        </a:rPr>
                        <a:t>We are trying to reach a wide range of the population of our country through  our ODC system. But there are many people who don’t have the required device &amp; internet connection which can fulfill the requirement for running this system.So, it will be a big </a:t>
                      </a:r>
                      <a:r>
                        <a:rPr b="1" lang="en-US" sz="1300">
                          <a:solidFill>
                            <a:schemeClr val="lt1"/>
                          </a:solidFill>
                          <a:latin typeface="Times New Roman"/>
                          <a:ea typeface="Times New Roman"/>
                          <a:cs typeface="Times New Roman"/>
                          <a:sym typeface="Times New Roman"/>
                        </a:rPr>
                        <a:t>challenge</a:t>
                      </a:r>
                      <a:r>
                        <a:rPr b="1" lang="en-US" sz="1300">
                          <a:solidFill>
                            <a:schemeClr val="lt1"/>
                          </a:solidFill>
                          <a:latin typeface="Times New Roman"/>
                          <a:ea typeface="Times New Roman"/>
                          <a:cs typeface="Times New Roman"/>
                          <a:sym typeface="Times New Roman"/>
                        </a:rPr>
                        <a:t> for us.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PO(g)</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txBody>
                  <a:tcPr marT="63500" marB="63500" marR="63500" marL="63500"/>
                </a:tc>
              </a:tr>
              <a:tr h="112980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P3</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Depth of analysis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required</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t/>
                      </a:r>
                      <a:endParaRPr b="1" sz="1300">
                        <a:solidFill>
                          <a:schemeClr val="lt1"/>
                        </a:solidFill>
                        <a:latin typeface="Calibri"/>
                        <a:ea typeface="Calibri"/>
                        <a:cs typeface="Calibri"/>
                        <a:sym typeface="Calibri"/>
                      </a:endParaRPr>
                    </a:p>
                    <a:p>
                      <a:pPr indent="0" lvl="0" marL="0" rtl="0" algn="just">
                        <a:spcBef>
                          <a:spcPts val="0"/>
                        </a:spcBef>
                        <a:spcAft>
                          <a:spcPts val="0"/>
                        </a:spcAft>
                        <a:buNone/>
                      </a:pPr>
                      <a:r>
                        <a:rPr b="1" lang="en-US" sz="1300">
                          <a:solidFill>
                            <a:schemeClr val="lt1"/>
                          </a:solidFill>
                          <a:latin typeface="Calibri"/>
                          <a:ea typeface="Calibri"/>
                          <a:cs typeface="Calibri"/>
                          <a:sym typeface="Calibri"/>
                        </a:rPr>
                        <a:t>There are different frameworks to </a:t>
                      </a:r>
                      <a:r>
                        <a:rPr b="1" lang="en-US" sz="1300">
                          <a:solidFill>
                            <a:schemeClr val="lt1"/>
                          </a:solidFill>
                          <a:latin typeface="Calibri"/>
                          <a:ea typeface="Calibri"/>
                          <a:cs typeface="Calibri"/>
                          <a:sym typeface="Calibri"/>
                        </a:rPr>
                        <a:t>implements</a:t>
                      </a:r>
                      <a:r>
                        <a:rPr b="1" lang="en-US" sz="1300">
                          <a:solidFill>
                            <a:schemeClr val="lt1"/>
                          </a:solidFill>
                          <a:latin typeface="Calibri"/>
                          <a:ea typeface="Calibri"/>
                          <a:cs typeface="Calibri"/>
                          <a:sym typeface="Calibri"/>
                        </a:rPr>
                        <a:t> this system such as laravel, asp.net, ruby on rails etc. So there is no obvious way.</a:t>
                      </a:r>
                      <a:endParaRPr b="1" sz="1300">
                        <a:solidFill>
                          <a:schemeClr val="lt1"/>
                        </a:solidFill>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CO6,</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PO(h),</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r>
              <a:tr h="101420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P4</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Familiarity of issues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US" sz="1300">
                          <a:solidFill>
                            <a:schemeClr val="lt1"/>
                          </a:solidFill>
                          <a:latin typeface="Times New Roman"/>
                          <a:ea typeface="Times New Roman"/>
                          <a:cs typeface="Times New Roman"/>
                          <a:sym typeface="Times New Roman"/>
                        </a:rPr>
                        <a:t>There can be transaction errors because of internet issues or device related issues or server issues. Moreover, some people can not use this frequently so that they need to train at first.</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CO3,</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CO9</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PO(c),</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PO(k)</a:t>
                      </a:r>
                      <a:endParaRPr b="1" sz="1300">
                        <a:solidFill>
                          <a:schemeClr val="lt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mc:AlternateContent>
    <mc:Choice Requires="p14">
      <p:transition spd="slow"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0f9b8d2ffb_0_1514"/>
          <p:cNvSpPr txBox="1"/>
          <p:nvPr>
            <p:ph idx="1" type="body"/>
          </p:nvPr>
        </p:nvSpPr>
        <p:spPr>
          <a:xfrm>
            <a:off x="323529" y="339509"/>
            <a:ext cx="11573100" cy="724200"/>
          </a:xfrm>
          <a:prstGeom prst="rect">
            <a:avLst/>
          </a:prstGeom>
        </p:spPr>
        <p:txBody>
          <a:bodyPr anchorCtr="0" anchor="ctr" bIns="45700" lIns="91425" spcFirstLastPara="1" rIns="91425" wrap="square" tIns="45700">
            <a:normAutofit lnSpcReduction="20000"/>
          </a:bodyPr>
          <a:lstStyle/>
          <a:p>
            <a:pPr indent="0" lvl="0" marL="0" rtl="0" algn="ctr">
              <a:spcBef>
                <a:spcPts val="0"/>
              </a:spcBef>
              <a:spcAft>
                <a:spcPts val="1600"/>
              </a:spcAft>
              <a:buClr>
                <a:srgbClr val="FEFEFE"/>
              </a:buClr>
              <a:buSzPts val="5400"/>
              <a:buFont typeface="Arial"/>
              <a:buNone/>
            </a:pPr>
            <a:r>
              <a:rPr lang="en-US"/>
              <a:t>HOW P’S ARE ADDRESSED</a:t>
            </a:r>
            <a:endParaRPr/>
          </a:p>
        </p:txBody>
      </p:sp>
      <p:graphicFrame>
        <p:nvGraphicFramePr>
          <p:cNvPr id="415" name="Google Shape;415;g10f9b8d2ffb_0_1514"/>
          <p:cNvGraphicFramePr/>
          <p:nvPr/>
        </p:nvGraphicFramePr>
        <p:xfrm>
          <a:off x="2245500" y="1745275"/>
          <a:ext cx="3000000" cy="3000000"/>
        </p:xfrm>
        <a:graphic>
          <a:graphicData uri="http://schemas.openxmlformats.org/drawingml/2006/table">
            <a:tbl>
              <a:tblPr bandRow="1">
                <a:noFill/>
                <a:tableStyleId>{CF3F3A4D-6CEE-4277-AEFA-8742AC5D8822}</a:tableStyleId>
              </a:tblPr>
              <a:tblGrid>
                <a:gridCol w="595525"/>
                <a:gridCol w="1545825"/>
                <a:gridCol w="3826550"/>
                <a:gridCol w="861600"/>
                <a:gridCol w="899625"/>
              </a:tblGrid>
              <a:tr h="59822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Attribute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How Ps are addressed through the project</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CO</a:t>
                      </a:r>
                      <a:endParaRPr b="1" sz="15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PO</a:t>
                      </a:r>
                      <a:endParaRPr b="1" sz="1500">
                        <a:solidFill>
                          <a:schemeClr val="lt1"/>
                        </a:solidFill>
                        <a:latin typeface="Times New Roman"/>
                        <a:ea typeface="Times New Roman"/>
                        <a:cs typeface="Times New Roman"/>
                        <a:sym typeface="Times New Roman"/>
                      </a:endParaRPr>
                    </a:p>
                  </a:txBody>
                  <a:tcPr marT="63500" marB="63500" marR="63500" marL="63500"/>
                </a:tc>
              </a:tr>
              <a:tr h="144207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P6</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Clr>
                          <a:srgbClr val="000000"/>
                        </a:buClr>
                        <a:buSzPts val="1400"/>
                        <a:buFont typeface="Arial"/>
                        <a:buNone/>
                      </a:pPr>
                      <a:r>
                        <a:rPr b="1" lang="en-US">
                          <a:solidFill>
                            <a:schemeClr val="lt1"/>
                          </a:solidFill>
                        </a:rPr>
                        <a:t>Extent of stake-holder involvement and conflicting requirements</a:t>
                      </a:r>
                      <a:endParaRPr>
                        <a:solidFill>
                          <a:schemeClr val="lt1"/>
                        </a:solidFill>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Clr>
                          <a:srgbClr val="000000"/>
                        </a:buClr>
                        <a:buSzPts val="1400"/>
                        <a:buFont typeface="Arial"/>
                        <a:buNone/>
                      </a:pPr>
                      <a:r>
                        <a:t/>
                      </a:r>
                      <a:endParaRPr>
                        <a:solidFill>
                          <a:schemeClr val="lt1"/>
                        </a:solidFill>
                        <a:highlight>
                          <a:schemeClr val="dk1"/>
                        </a:highlight>
                      </a:endParaRPr>
                    </a:p>
                    <a:p>
                      <a:pPr indent="0" lvl="0" marL="0" rtl="0" algn="just">
                        <a:lnSpc>
                          <a:spcPct val="115000"/>
                        </a:lnSpc>
                        <a:spcBef>
                          <a:spcPts val="0"/>
                        </a:spcBef>
                        <a:spcAft>
                          <a:spcPts val="0"/>
                        </a:spcAft>
                        <a:buClr>
                          <a:srgbClr val="000000"/>
                        </a:buClr>
                        <a:buSzPts val="1400"/>
                        <a:buFont typeface="Arial"/>
                        <a:buNone/>
                      </a:pPr>
                      <a:r>
                        <a:rPr lang="en-US">
                          <a:solidFill>
                            <a:schemeClr val="lt1"/>
                          </a:solidFill>
                          <a:highlight>
                            <a:schemeClr val="dk1"/>
                          </a:highlight>
                        </a:rPr>
                        <a:t>Diverse groups of stakeholders (people of every different class from all around the country ) will benefit from this project.</a:t>
                      </a:r>
                      <a:endParaRPr>
                        <a:solidFill>
                          <a:schemeClr val="lt1"/>
                        </a:solidFill>
                        <a:highlight>
                          <a:schemeClr val="dk1"/>
                        </a:highlight>
                      </a:endParaRPr>
                    </a:p>
                    <a:p>
                      <a:pPr indent="0" lvl="0" marL="0" rtl="0" algn="just">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CO1</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CO3,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CO4,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CO8</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PO(a),</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PO(c),</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PO(e),</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PO(j)</a:t>
                      </a:r>
                      <a:endParaRPr b="1" sz="1300">
                        <a:solidFill>
                          <a:schemeClr val="lt1"/>
                        </a:solidFill>
                        <a:latin typeface="Times New Roman"/>
                        <a:ea typeface="Times New Roman"/>
                        <a:cs typeface="Times New Roman"/>
                        <a:sym typeface="Times New Roman"/>
                      </a:endParaRPr>
                    </a:p>
                  </a:txBody>
                  <a:tcPr marT="63500" marB="63500" marR="63500" marL="63500"/>
                </a:tc>
              </a:tr>
              <a:tr h="10142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P7</a:t>
                      </a:r>
                      <a:endParaRPr>
                        <a:solidFill>
                          <a:schemeClr val="lt1"/>
                        </a:solidFill>
                      </a:endParaRPr>
                    </a:p>
                  </a:txBody>
                  <a:tcPr marT="63500" marB="63500" marR="63500" marL="63500"/>
                </a:tc>
                <a:tc>
                  <a:txBody>
                    <a:bodyPr/>
                    <a:lstStyle/>
                    <a:p>
                      <a:pPr indent="0" lvl="0" marL="0" rtl="0" algn="just">
                        <a:lnSpc>
                          <a:spcPct val="115000"/>
                        </a:lnSpc>
                        <a:spcBef>
                          <a:spcPts val="0"/>
                        </a:spcBef>
                        <a:spcAft>
                          <a:spcPts val="0"/>
                        </a:spcAft>
                        <a:buNone/>
                      </a:pPr>
                      <a:r>
                        <a:t/>
                      </a:r>
                      <a:endParaRPr b="1">
                        <a:solidFill>
                          <a:schemeClr val="lt1"/>
                        </a:solidFill>
                      </a:endParaRPr>
                    </a:p>
                    <a:p>
                      <a:pPr indent="0" lvl="0" marL="0" rtl="0" algn="just">
                        <a:lnSpc>
                          <a:spcPct val="115000"/>
                        </a:lnSpc>
                        <a:spcBef>
                          <a:spcPts val="0"/>
                        </a:spcBef>
                        <a:spcAft>
                          <a:spcPts val="0"/>
                        </a:spcAft>
                        <a:buClr>
                          <a:srgbClr val="000000"/>
                        </a:buClr>
                        <a:buSzPts val="1400"/>
                        <a:buFont typeface="Arial"/>
                        <a:buNone/>
                      </a:pPr>
                      <a:r>
                        <a:rPr b="1" lang="en-US">
                          <a:solidFill>
                            <a:schemeClr val="lt1"/>
                          </a:solidFill>
                        </a:rPr>
                        <a:t>Interdependence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Clr>
                          <a:srgbClr val="000000"/>
                        </a:buClr>
                        <a:buSzPts val="1400"/>
                        <a:buFont typeface="Arial"/>
                        <a:buNone/>
                      </a:pPr>
                      <a:r>
                        <a:t/>
                      </a:r>
                      <a:endParaRPr>
                        <a:solidFill>
                          <a:schemeClr val="lt1"/>
                        </a:solidFill>
                      </a:endParaRPr>
                    </a:p>
                    <a:p>
                      <a:pPr indent="0" lvl="0" marL="0" rtl="0" algn="just">
                        <a:lnSpc>
                          <a:spcPct val="115000"/>
                        </a:lnSpc>
                        <a:spcBef>
                          <a:spcPts val="0"/>
                        </a:spcBef>
                        <a:spcAft>
                          <a:spcPts val="0"/>
                        </a:spcAft>
                        <a:buClr>
                          <a:srgbClr val="000000"/>
                        </a:buClr>
                        <a:buSzPts val="1400"/>
                        <a:buFont typeface="Arial"/>
                        <a:buNone/>
                      </a:pPr>
                      <a:r>
                        <a:rPr lang="en-US">
                          <a:solidFill>
                            <a:schemeClr val="lt1"/>
                          </a:solidFill>
                        </a:rPr>
                        <a:t>Hand-shaking protocol, Two-way authentication ,User application are the major components of our system.</a:t>
                      </a:r>
                      <a:endParaRPr>
                        <a:solidFill>
                          <a:schemeClr val="lt1"/>
                        </a:solidFill>
                      </a:endParaRPr>
                    </a:p>
                    <a:p>
                      <a:pPr indent="0" lvl="0" marL="0" rtl="0" algn="just">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PO(g)</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0f9b8d2ffb_0_1504"/>
          <p:cNvSpPr txBox="1"/>
          <p:nvPr>
            <p:ph idx="1" type="body"/>
          </p:nvPr>
        </p:nvSpPr>
        <p:spPr>
          <a:xfrm>
            <a:off x="4" y="140184"/>
            <a:ext cx="11573100" cy="724200"/>
          </a:xfrm>
          <a:prstGeom prst="rect">
            <a:avLst/>
          </a:prstGeom>
        </p:spPr>
        <p:txBody>
          <a:bodyPr anchorCtr="0" anchor="ctr" bIns="45700" lIns="91425" spcFirstLastPara="1" rIns="91425" wrap="square" tIns="45700">
            <a:normAutofit lnSpcReduction="20000"/>
          </a:bodyPr>
          <a:lstStyle/>
          <a:p>
            <a:pPr indent="0" lvl="0" marL="0" rtl="0" algn="ctr">
              <a:spcBef>
                <a:spcPts val="1000"/>
              </a:spcBef>
              <a:spcAft>
                <a:spcPts val="1600"/>
              </a:spcAft>
              <a:buNone/>
            </a:pPr>
            <a:r>
              <a:rPr lang="en-US"/>
              <a:t>How K’s ARE ADDRESSED</a:t>
            </a:r>
            <a:endParaRPr/>
          </a:p>
        </p:txBody>
      </p:sp>
      <p:graphicFrame>
        <p:nvGraphicFramePr>
          <p:cNvPr id="422" name="Google Shape;422;g10f9b8d2ffb_0_1504"/>
          <p:cNvGraphicFramePr/>
          <p:nvPr/>
        </p:nvGraphicFramePr>
        <p:xfrm>
          <a:off x="2176000" y="1487850"/>
          <a:ext cx="3000000" cy="3000000"/>
        </p:xfrm>
        <a:graphic>
          <a:graphicData uri="http://schemas.openxmlformats.org/drawingml/2006/table">
            <a:tbl>
              <a:tblPr bandRow="1">
                <a:noFill/>
                <a:tableStyleId>{CF3F3A4D-6CEE-4277-AEFA-8742AC5D8822}</a:tableStyleId>
              </a:tblPr>
              <a:tblGrid>
                <a:gridCol w="595525"/>
                <a:gridCol w="1545825"/>
                <a:gridCol w="3826550"/>
                <a:gridCol w="861600"/>
                <a:gridCol w="899625"/>
              </a:tblGrid>
              <a:tr h="61980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a:t>
                      </a:r>
                      <a:r>
                        <a:rPr b="1" lang="en-US" sz="1300">
                          <a:solidFill>
                            <a:schemeClr val="lt1"/>
                          </a:solidFill>
                          <a:latin typeface="Times New Roman"/>
                          <a:ea typeface="Times New Roman"/>
                          <a:cs typeface="Times New Roman"/>
                          <a:sym typeface="Times New Roman"/>
                        </a:rPr>
                        <a:t>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Attribute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How Ps are addressed through the project</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CO</a:t>
                      </a:r>
                      <a:endParaRPr b="1" sz="15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PO</a:t>
                      </a:r>
                      <a:endParaRPr b="1" sz="1500">
                        <a:solidFill>
                          <a:schemeClr val="lt1"/>
                        </a:solidFill>
                        <a:latin typeface="Times New Roman"/>
                        <a:ea typeface="Times New Roman"/>
                        <a:cs typeface="Times New Roman"/>
                        <a:sym typeface="Times New Roman"/>
                      </a:endParaRPr>
                    </a:p>
                  </a:txBody>
                  <a:tcPr marT="63500" marB="63500" marR="63500" marL="63500"/>
                </a:tc>
              </a:tr>
              <a:tr h="146555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K3</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Engineering Fundamentals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a:solidFill>
                            <a:schemeClr val="lt1"/>
                          </a:solidFill>
                          <a:latin typeface="Times New Roman"/>
                          <a:ea typeface="Times New Roman"/>
                          <a:cs typeface="Times New Roman"/>
                          <a:sym typeface="Times New Roman"/>
                        </a:rPr>
                        <a:t>We have identified real life problems in the manual  system which can be solved using engineering fundamentals knowledge such as basic programming (</a:t>
                      </a:r>
                      <a:r>
                        <a:rPr lang="en-US" sz="1300">
                          <a:solidFill>
                            <a:schemeClr val="lt1"/>
                          </a:solidFill>
                        </a:rPr>
                        <a:t>Django framework, Python)</a:t>
                      </a:r>
                      <a:endParaRPr>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PO(g)</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r>
              <a:tr h="95305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K4</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Specialist knowledge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sz="1300">
                          <a:solidFill>
                            <a:schemeClr val="lt1"/>
                          </a:solidFill>
                        </a:rPr>
                        <a:t>We are applying socket programming for implementing some of the key modules of our system. Besides, we are also using, bootstrap. </a:t>
                      </a:r>
                      <a:endParaRPr sz="1500">
                        <a:solidFill>
                          <a:schemeClr val="lt1"/>
                        </a:solidFill>
                      </a:endParaRPr>
                    </a:p>
                    <a:p>
                      <a:pPr indent="0" lvl="0" marL="0" rtl="0" algn="just">
                        <a:lnSpc>
                          <a:spcPct val="115000"/>
                        </a:lnSpc>
                        <a:spcBef>
                          <a:spcPts val="0"/>
                        </a:spcBef>
                        <a:spcAft>
                          <a:spcPts val="0"/>
                        </a:spcAft>
                        <a:buClr>
                          <a:srgbClr val="000000"/>
                        </a:buClr>
                        <a:buSzPts val="1200"/>
                        <a:buFont typeface="Arial"/>
                        <a:buNone/>
                      </a:pPr>
                      <a:r>
                        <a:t/>
                      </a:r>
                      <a:endParaRPr sz="1600">
                        <a:solidFill>
                          <a:schemeClr val="lt1"/>
                        </a:solidFill>
                      </a:endParaRPr>
                    </a:p>
                    <a:p>
                      <a:pPr indent="0" lvl="0" marL="0" rtl="0" algn="just">
                        <a:spcBef>
                          <a:spcPts val="0"/>
                        </a:spcBef>
                        <a:spcAft>
                          <a:spcPts val="0"/>
                        </a:spcAft>
                        <a:buNone/>
                      </a:pPr>
                      <a:r>
                        <a:t/>
                      </a:r>
                      <a:endParaRPr b="1" sz="1500">
                        <a:solidFill>
                          <a:schemeClr val="lt1"/>
                        </a:solidFill>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300">
                          <a:solidFill>
                            <a:schemeClr val="lt1"/>
                          </a:solidFill>
                          <a:latin typeface="Times New Roman"/>
                          <a:ea typeface="Times New Roman"/>
                          <a:cs typeface="Times New Roman"/>
                          <a:sym typeface="Times New Roman"/>
                        </a:rPr>
                        <a:t>     CO6</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300">
                          <a:solidFill>
                            <a:schemeClr val="lt1"/>
                          </a:solidFill>
                          <a:latin typeface="Times New Roman"/>
                          <a:ea typeface="Times New Roman"/>
                          <a:cs typeface="Times New Roman"/>
                          <a:sym typeface="Times New Roman"/>
                        </a:rPr>
                        <a:t>    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r>
              <a:tr h="89222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K5</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Engineering</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 Design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b="1" lang="en-US" sz="1300"/>
                        <a:t> </a:t>
                      </a:r>
                      <a:r>
                        <a:rPr lang="en-US" sz="1200">
                          <a:solidFill>
                            <a:schemeClr val="lt1"/>
                          </a:solidFill>
                        </a:rPr>
                        <a:t>At the starting stage of the development, We are going to implement architectural design according to our project requirement. For designing our system’s Front-end using UI/UX</a:t>
                      </a:r>
                      <a:endParaRPr b="1" sz="11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CO9</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PO(c),</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0f9b8d2ffb_0_1521"/>
          <p:cNvSpPr txBox="1"/>
          <p:nvPr>
            <p:ph idx="1" type="body"/>
          </p:nvPr>
        </p:nvSpPr>
        <p:spPr>
          <a:xfrm>
            <a:off x="323529" y="339509"/>
            <a:ext cx="11573100" cy="724200"/>
          </a:xfrm>
          <a:prstGeom prst="rect">
            <a:avLst/>
          </a:prstGeom>
        </p:spPr>
        <p:txBody>
          <a:bodyPr anchorCtr="0" anchor="ctr" bIns="45700" lIns="91425" spcFirstLastPara="1" rIns="91425" wrap="square" tIns="45700">
            <a:noAutofit/>
          </a:bodyPr>
          <a:lstStyle/>
          <a:p>
            <a:pPr indent="0" lvl="0" marL="0" rtl="0" algn="ctr">
              <a:lnSpc>
                <a:spcPct val="80000"/>
              </a:lnSpc>
              <a:spcBef>
                <a:spcPts val="1000"/>
              </a:spcBef>
              <a:spcAft>
                <a:spcPts val="0"/>
              </a:spcAft>
              <a:buSzPts val="358"/>
              <a:buNone/>
            </a:pPr>
            <a:r>
              <a:rPr lang="en-US" sz="4355"/>
              <a:t>How K’s ARE ADDRESSED</a:t>
            </a:r>
            <a:endParaRPr sz="4355"/>
          </a:p>
          <a:p>
            <a:pPr indent="0" lvl="0" marL="0" rtl="0" algn="ctr">
              <a:lnSpc>
                <a:spcPct val="80000"/>
              </a:lnSpc>
              <a:spcBef>
                <a:spcPts val="1600"/>
              </a:spcBef>
              <a:spcAft>
                <a:spcPts val="1600"/>
              </a:spcAft>
              <a:buSzPts val="358"/>
              <a:buNone/>
            </a:pPr>
            <a:r>
              <a:t/>
            </a:r>
            <a:endParaRPr sz="1754"/>
          </a:p>
        </p:txBody>
      </p:sp>
      <p:graphicFrame>
        <p:nvGraphicFramePr>
          <p:cNvPr id="429" name="Google Shape;429;g10f9b8d2ffb_0_1521"/>
          <p:cNvGraphicFramePr/>
          <p:nvPr/>
        </p:nvGraphicFramePr>
        <p:xfrm>
          <a:off x="2231438" y="1063700"/>
          <a:ext cx="3000000" cy="3000000"/>
        </p:xfrm>
        <a:graphic>
          <a:graphicData uri="http://schemas.openxmlformats.org/drawingml/2006/table">
            <a:tbl>
              <a:tblPr bandRow="1">
                <a:noFill/>
                <a:tableStyleId>{CF3F3A4D-6CEE-4277-AEFA-8742AC5D8822}</a:tableStyleId>
              </a:tblPr>
              <a:tblGrid>
                <a:gridCol w="595525"/>
                <a:gridCol w="1545825"/>
                <a:gridCol w="3826550"/>
                <a:gridCol w="861600"/>
                <a:gridCol w="899625"/>
              </a:tblGrid>
              <a:tr h="59822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Attribute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How Ps are addressed through the project</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CO</a:t>
                      </a:r>
                      <a:endParaRPr b="1" sz="15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1000"/>
                        </a:spcBef>
                        <a:spcAft>
                          <a:spcPts val="0"/>
                        </a:spcAft>
                        <a:buNone/>
                      </a:pPr>
                      <a:r>
                        <a:rPr b="1" lang="en-US" sz="1500">
                          <a:solidFill>
                            <a:schemeClr val="lt1"/>
                          </a:solidFill>
                          <a:latin typeface="Times New Roman"/>
                          <a:ea typeface="Times New Roman"/>
                          <a:cs typeface="Times New Roman"/>
                          <a:sym typeface="Times New Roman"/>
                        </a:rPr>
                        <a:t>PO</a:t>
                      </a:r>
                      <a:endParaRPr b="1" sz="1500">
                        <a:solidFill>
                          <a:schemeClr val="lt1"/>
                        </a:solidFill>
                        <a:latin typeface="Times New Roman"/>
                        <a:ea typeface="Times New Roman"/>
                        <a:cs typeface="Times New Roman"/>
                        <a:sym typeface="Times New Roman"/>
                      </a:endParaRPr>
                    </a:p>
                  </a:txBody>
                  <a:tcPr marT="63500" marB="63500" marR="63500" marL="63500"/>
                </a:tc>
              </a:tr>
              <a:tr h="1442075">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K6</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Engineering Practices</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rgbClr val="000000"/>
                        </a:buClr>
                        <a:buSzPts val="1400"/>
                        <a:buFont typeface="Arial"/>
                        <a:buNone/>
                      </a:pPr>
                      <a:r>
                        <a:rPr lang="en-US">
                          <a:solidFill>
                            <a:schemeClr val="lt1"/>
                          </a:solidFill>
                        </a:rPr>
                        <a:t>We are using Django and Python programming language for this system development. We have planned and carried out an investigation using computational thinking. Also constructed explanations and designed the solution.</a:t>
                      </a:r>
                      <a:endParaRPr>
                        <a:solidFill>
                          <a:schemeClr val="lt1"/>
                        </a:solidFill>
                      </a:endParaRPr>
                    </a:p>
                    <a:p>
                      <a:pPr indent="0" lvl="0" marL="0" rtl="0" algn="just">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CO1</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CO3,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CO4,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 </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CO8</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PO(a),</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PO(c),</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PO(e),</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PO(j)</a:t>
                      </a:r>
                      <a:endParaRPr b="1" sz="1300">
                        <a:solidFill>
                          <a:schemeClr val="lt1"/>
                        </a:solidFill>
                        <a:latin typeface="Times New Roman"/>
                        <a:ea typeface="Times New Roman"/>
                        <a:cs typeface="Times New Roman"/>
                        <a:sym typeface="Times New Roman"/>
                      </a:endParaRPr>
                    </a:p>
                  </a:txBody>
                  <a:tcPr marT="63500" marB="63500" marR="63500" marL="63500"/>
                </a:tc>
              </a:tr>
              <a:tr h="101420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K7</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300">
                          <a:solidFill>
                            <a:schemeClr val="lt1"/>
                          </a:solidFill>
                          <a:latin typeface="Times New Roman"/>
                          <a:ea typeface="Times New Roman"/>
                          <a:cs typeface="Times New Roman"/>
                          <a:sym typeface="Times New Roman"/>
                        </a:rPr>
                        <a:t>     </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300">
                          <a:solidFill>
                            <a:schemeClr val="lt1"/>
                          </a:solidFill>
                          <a:latin typeface="Times New Roman"/>
                          <a:ea typeface="Times New Roman"/>
                          <a:cs typeface="Times New Roman"/>
                          <a:sym typeface="Times New Roman"/>
                        </a:rPr>
                        <a:t>    Comprehension</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US">
                          <a:solidFill>
                            <a:schemeClr val="lt1"/>
                          </a:solidFill>
                        </a:rPr>
                        <a:t>ODC</a:t>
                      </a:r>
                      <a:r>
                        <a:rPr b="1" lang="en-US">
                          <a:solidFill>
                            <a:schemeClr val="lt1"/>
                          </a:solidFill>
                        </a:rPr>
                        <a:t> </a:t>
                      </a:r>
                      <a:r>
                        <a:rPr lang="en-US">
                          <a:solidFill>
                            <a:schemeClr val="lt1"/>
                          </a:solidFill>
                        </a:rPr>
                        <a:t>economically benefits the society by reducing time to reach doctor &amp; also </a:t>
                      </a:r>
                      <a:r>
                        <a:rPr lang="en-US" sz="1450">
                          <a:solidFill>
                            <a:srgbClr val="FFFFFF"/>
                          </a:solidFill>
                          <a:highlight>
                            <a:schemeClr val="dk1"/>
                          </a:highlight>
                        </a:rPr>
                        <a:t>emergency treatment is possible to anywhere.</a:t>
                      </a:r>
                      <a:endParaRPr sz="1450">
                        <a:solidFill>
                          <a:srgbClr val="FFFFFF"/>
                        </a:solidFill>
                        <a:highlight>
                          <a:schemeClr val="dk1"/>
                        </a:highlight>
                      </a:endParaRPr>
                    </a:p>
                    <a:p>
                      <a:pPr indent="0" lvl="0" marL="0" rtl="0" algn="just">
                        <a:spcBef>
                          <a:spcPts val="0"/>
                        </a:spcBef>
                        <a:spcAft>
                          <a:spcPts val="0"/>
                        </a:spcAft>
                        <a:buNone/>
                      </a:pPr>
                      <a:r>
                        <a:t/>
                      </a:r>
                      <a:endParaRPr>
                        <a:solidFill>
                          <a:schemeClr val="lt1"/>
                        </a:solidFill>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CO2,</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PO(b),</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PO(g)</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txBody>
                  <a:tcPr marT="63500" marB="63500" marR="63500" marL="63500"/>
                </a:tc>
              </a:tr>
              <a:tr h="1129800">
                <a:tc>
                  <a:txBody>
                    <a:bodyPr/>
                    <a:lstStyle/>
                    <a:p>
                      <a:pPr indent="0" lvl="0" marL="0" rtl="0" algn="ctr">
                        <a:spcBef>
                          <a:spcPts val="1000"/>
                        </a:spcBef>
                        <a:spcAft>
                          <a:spcPts val="0"/>
                        </a:spcAft>
                        <a:buNone/>
                      </a:pPr>
                      <a:r>
                        <a:rPr b="1" lang="en-US" sz="1300">
                          <a:solidFill>
                            <a:schemeClr val="lt1"/>
                          </a:solidFill>
                          <a:latin typeface="Times New Roman"/>
                          <a:ea typeface="Times New Roman"/>
                          <a:cs typeface="Times New Roman"/>
                          <a:sym typeface="Times New Roman"/>
                        </a:rPr>
                        <a:t>K8</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1300">
                          <a:solidFill>
                            <a:schemeClr val="lt1"/>
                          </a:solidFill>
                          <a:latin typeface="Times New Roman"/>
                          <a:ea typeface="Times New Roman"/>
                          <a:cs typeface="Times New Roman"/>
                          <a:sym typeface="Times New Roman"/>
                        </a:rPr>
                        <a:t>   Research   literature</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t/>
                      </a:r>
                      <a:endParaRPr b="1" sz="1300">
                        <a:solidFill>
                          <a:schemeClr val="lt1"/>
                        </a:solidFill>
                        <a:latin typeface="Calibri"/>
                        <a:ea typeface="Calibri"/>
                        <a:cs typeface="Calibri"/>
                        <a:sym typeface="Calibri"/>
                      </a:endParaRPr>
                    </a:p>
                    <a:p>
                      <a:pPr indent="0" lvl="0" marL="0" rtl="0" algn="l">
                        <a:spcBef>
                          <a:spcPts val="0"/>
                        </a:spcBef>
                        <a:spcAft>
                          <a:spcPts val="0"/>
                        </a:spcAft>
                        <a:buClr>
                          <a:srgbClr val="000000"/>
                        </a:buClr>
                        <a:buSzPts val="1400"/>
                        <a:buFont typeface="Arial"/>
                        <a:buNone/>
                      </a:pPr>
                      <a:r>
                        <a:rPr lang="en-US" sz="1500">
                          <a:solidFill>
                            <a:schemeClr val="lt1"/>
                          </a:solidFill>
                        </a:rPr>
                        <a:t>We have researched about all of the  knowledge required for develop intelligence and solve  problems in the current existing systems and tried to find all the solutions of these issues.</a:t>
                      </a:r>
                      <a:endParaRPr sz="1500">
                        <a:solidFill>
                          <a:schemeClr val="lt1"/>
                        </a:solidFill>
                      </a:endParaRPr>
                    </a:p>
                    <a:p>
                      <a:pPr indent="0" lvl="0" marL="0" rtl="0" algn="just">
                        <a:spcBef>
                          <a:spcPts val="0"/>
                        </a:spcBef>
                        <a:spcAft>
                          <a:spcPts val="0"/>
                        </a:spcAft>
                        <a:buNone/>
                      </a:pPr>
                      <a:r>
                        <a:t/>
                      </a:r>
                      <a:endParaRPr b="1">
                        <a:solidFill>
                          <a:schemeClr val="lt1"/>
                        </a:solidFill>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CO5,</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CO6,</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CO7</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PO(f),</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PO(h),</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US" sz="1300">
                          <a:solidFill>
                            <a:schemeClr val="lt1"/>
                          </a:solidFill>
                          <a:latin typeface="Times New Roman"/>
                          <a:ea typeface="Times New Roman"/>
                          <a:cs typeface="Times New Roman"/>
                          <a:sym typeface="Times New Roman"/>
                        </a:rPr>
                        <a:t>PO(i)</a:t>
                      </a:r>
                      <a:endParaRPr b="1"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solidFill>
                          <a:schemeClr val="lt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1"/>
          <p:cNvSpPr txBox="1"/>
          <p:nvPr>
            <p:ph idx="1" type="body"/>
          </p:nvPr>
        </p:nvSpPr>
        <p:spPr>
          <a:xfrm>
            <a:off x="-452321" y="192959"/>
            <a:ext cx="11573100" cy="724200"/>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1600"/>
              </a:spcAft>
              <a:buClr>
                <a:srgbClr val="FEFEFE"/>
              </a:buClr>
              <a:buSzPct val="100000"/>
              <a:buNone/>
            </a:pPr>
            <a:r>
              <a:rPr lang="en-US"/>
              <a:t>PROJECT MANAGEMENT</a:t>
            </a:r>
            <a:endParaRPr/>
          </a:p>
        </p:txBody>
      </p:sp>
      <p:cxnSp>
        <p:nvCxnSpPr>
          <p:cNvPr id="435" name="Google Shape;435;p11"/>
          <p:cNvCxnSpPr/>
          <p:nvPr/>
        </p:nvCxnSpPr>
        <p:spPr>
          <a:xfrm rot="10800000">
            <a:off x="870009" y="3687711"/>
            <a:ext cx="10429500" cy="0"/>
          </a:xfrm>
          <a:prstGeom prst="straightConnector1">
            <a:avLst/>
          </a:prstGeom>
          <a:noFill/>
          <a:ln cap="flat" cmpd="sng" w="19050">
            <a:solidFill>
              <a:srgbClr val="FEFEFE"/>
            </a:solidFill>
            <a:prstDash val="solid"/>
            <a:miter lim="800000"/>
            <a:headEnd len="med" w="med" type="triangle"/>
            <a:tailEnd len="sm" w="sm" type="none"/>
          </a:ln>
        </p:spPr>
      </p:cxnSp>
      <p:grpSp>
        <p:nvGrpSpPr>
          <p:cNvPr id="436" name="Google Shape;436;p11"/>
          <p:cNvGrpSpPr/>
          <p:nvPr/>
        </p:nvGrpSpPr>
        <p:grpSpPr>
          <a:xfrm>
            <a:off x="1854529" y="1949541"/>
            <a:ext cx="2022263" cy="604313"/>
            <a:chOff x="1978221" y="2100444"/>
            <a:chExt cx="1716109" cy="604313"/>
          </a:xfrm>
        </p:grpSpPr>
        <p:sp>
          <p:nvSpPr>
            <p:cNvPr id="437" name="Google Shape;437;p11"/>
            <p:cNvSpPr txBox="1"/>
            <p:nvPr/>
          </p:nvSpPr>
          <p:spPr>
            <a:xfrm>
              <a:off x="1978221" y="2304557"/>
              <a:ext cx="1709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EFEFE"/>
                  </a:solidFill>
                  <a:latin typeface="Calibri"/>
                  <a:ea typeface="Calibri"/>
                  <a:cs typeface="Calibri"/>
                  <a:sym typeface="Calibri"/>
                </a:rPr>
                <a:t>            </a:t>
              </a:r>
              <a:r>
                <a:rPr lang="en-US" sz="2000">
                  <a:solidFill>
                    <a:srgbClr val="FEFEFE"/>
                  </a:solidFill>
                  <a:latin typeface="Calibri"/>
                  <a:ea typeface="Calibri"/>
                  <a:cs typeface="Calibri"/>
                  <a:sym typeface="Calibri"/>
                </a:rPr>
                <a:t>Planning</a:t>
              </a:r>
              <a:endParaRPr sz="2000">
                <a:solidFill>
                  <a:srgbClr val="FEFEFE"/>
                </a:solidFill>
                <a:latin typeface="Calibri"/>
                <a:ea typeface="Calibri"/>
                <a:cs typeface="Calibri"/>
                <a:sym typeface="Calibri"/>
              </a:endParaRPr>
            </a:p>
          </p:txBody>
        </p:sp>
        <p:sp>
          <p:nvSpPr>
            <p:cNvPr id="438" name="Google Shape;438;p11"/>
            <p:cNvSpPr txBox="1"/>
            <p:nvPr/>
          </p:nvSpPr>
          <p:spPr>
            <a:xfrm>
              <a:off x="1979830" y="2100444"/>
              <a:ext cx="1714500" cy="323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500">
                  <a:solidFill>
                    <a:srgbClr val="FEFEFE"/>
                  </a:solidFill>
                  <a:latin typeface="Calibri"/>
                  <a:ea typeface="Calibri"/>
                  <a:cs typeface="Calibri"/>
                  <a:sym typeface="Calibri"/>
                </a:rPr>
                <a:t>Week 1</a:t>
              </a:r>
              <a:endParaRPr sz="1500">
                <a:solidFill>
                  <a:srgbClr val="FEFEFE"/>
                </a:solidFill>
                <a:latin typeface="Calibri"/>
                <a:ea typeface="Calibri"/>
                <a:cs typeface="Calibri"/>
                <a:sym typeface="Calibri"/>
              </a:endParaRPr>
            </a:p>
          </p:txBody>
        </p:sp>
      </p:grpSp>
      <p:cxnSp>
        <p:nvCxnSpPr>
          <p:cNvPr id="439" name="Google Shape;439;p11"/>
          <p:cNvCxnSpPr/>
          <p:nvPr/>
        </p:nvCxnSpPr>
        <p:spPr>
          <a:xfrm>
            <a:off x="6624001" y="2823615"/>
            <a:ext cx="0" cy="504000"/>
          </a:xfrm>
          <a:prstGeom prst="straightConnector1">
            <a:avLst/>
          </a:prstGeom>
          <a:noFill/>
          <a:ln cap="flat" cmpd="sng" w="9525">
            <a:solidFill>
              <a:schemeClr val="dk1"/>
            </a:solidFill>
            <a:prstDash val="dash"/>
            <a:miter lim="800000"/>
            <a:headEnd len="med" w="med" type="triangle"/>
            <a:tailEnd len="med" w="med" type="oval"/>
          </a:ln>
        </p:spPr>
      </p:cxnSp>
      <p:cxnSp>
        <p:nvCxnSpPr>
          <p:cNvPr id="440" name="Google Shape;440;p11"/>
          <p:cNvCxnSpPr/>
          <p:nvPr/>
        </p:nvCxnSpPr>
        <p:spPr>
          <a:xfrm>
            <a:off x="9030992" y="2829234"/>
            <a:ext cx="0" cy="504000"/>
          </a:xfrm>
          <a:prstGeom prst="straightConnector1">
            <a:avLst/>
          </a:prstGeom>
          <a:noFill/>
          <a:ln cap="flat" cmpd="sng" w="9525">
            <a:solidFill>
              <a:schemeClr val="dk1"/>
            </a:solidFill>
            <a:prstDash val="dash"/>
            <a:miter lim="800000"/>
            <a:headEnd len="med" w="med" type="triangle"/>
            <a:tailEnd len="med" w="med" type="oval"/>
          </a:ln>
        </p:spPr>
      </p:cxnSp>
      <p:cxnSp>
        <p:nvCxnSpPr>
          <p:cNvPr id="441" name="Google Shape;441;p11"/>
          <p:cNvCxnSpPr/>
          <p:nvPr/>
        </p:nvCxnSpPr>
        <p:spPr>
          <a:xfrm>
            <a:off x="4237151" y="2829234"/>
            <a:ext cx="0" cy="504000"/>
          </a:xfrm>
          <a:prstGeom prst="straightConnector1">
            <a:avLst/>
          </a:prstGeom>
          <a:noFill/>
          <a:ln cap="flat" cmpd="sng" w="9525">
            <a:solidFill>
              <a:schemeClr val="dk1"/>
            </a:solidFill>
            <a:prstDash val="dash"/>
            <a:miter lim="800000"/>
            <a:headEnd len="med" w="med" type="triangle"/>
            <a:tailEnd len="med" w="med" type="oval"/>
          </a:ln>
        </p:spPr>
      </p:cxnSp>
      <p:cxnSp>
        <p:nvCxnSpPr>
          <p:cNvPr id="442" name="Google Shape;442;p11"/>
          <p:cNvCxnSpPr/>
          <p:nvPr/>
        </p:nvCxnSpPr>
        <p:spPr>
          <a:xfrm rot="10800000">
            <a:off x="2994778" y="4047807"/>
            <a:ext cx="4200" cy="504000"/>
          </a:xfrm>
          <a:prstGeom prst="straightConnector1">
            <a:avLst/>
          </a:prstGeom>
          <a:noFill/>
          <a:ln cap="flat" cmpd="sng" w="9525">
            <a:solidFill>
              <a:schemeClr val="dk1"/>
            </a:solidFill>
            <a:prstDash val="dash"/>
            <a:miter lim="800000"/>
            <a:headEnd len="med" w="med" type="triangle"/>
            <a:tailEnd len="med" w="med" type="oval"/>
          </a:ln>
        </p:spPr>
      </p:cxnSp>
      <p:cxnSp>
        <p:nvCxnSpPr>
          <p:cNvPr id="443" name="Google Shape;443;p11"/>
          <p:cNvCxnSpPr/>
          <p:nvPr/>
        </p:nvCxnSpPr>
        <p:spPr>
          <a:xfrm rot="10800000">
            <a:off x="5410343" y="4043696"/>
            <a:ext cx="4200" cy="504000"/>
          </a:xfrm>
          <a:prstGeom prst="straightConnector1">
            <a:avLst/>
          </a:prstGeom>
          <a:noFill/>
          <a:ln cap="flat" cmpd="sng" w="9525">
            <a:solidFill>
              <a:schemeClr val="dk1"/>
            </a:solidFill>
            <a:prstDash val="dash"/>
            <a:miter lim="800000"/>
            <a:headEnd len="med" w="med" type="triangle"/>
            <a:tailEnd len="med" w="med" type="oval"/>
          </a:ln>
        </p:spPr>
      </p:cxnSp>
      <p:cxnSp>
        <p:nvCxnSpPr>
          <p:cNvPr id="444" name="Google Shape;444;p11"/>
          <p:cNvCxnSpPr/>
          <p:nvPr/>
        </p:nvCxnSpPr>
        <p:spPr>
          <a:xfrm rot="10800000">
            <a:off x="7833405" y="4039585"/>
            <a:ext cx="4200" cy="504000"/>
          </a:xfrm>
          <a:prstGeom prst="straightConnector1">
            <a:avLst/>
          </a:prstGeom>
          <a:noFill/>
          <a:ln cap="flat" cmpd="sng" w="9525">
            <a:solidFill>
              <a:schemeClr val="dk1"/>
            </a:solidFill>
            <a:prstDash val="dash"/>
            <a:miter lim="800000"/>
            <a:headEnd len="med" w="med" type="triangle"/>
            <a:tailEnd len="med" w="med" type="oval"/>
          </a:ln>
        </p:spPr>
      </p:cxnSp>
      <p:sp>
        <p:nvSpPr>
          <p:cNvPr id="445" name="Google Shape;445;p11"/>
          <p:cNvSpPr txBox="1"/>
          <p:nvPr/>
        </p:nvSpPr>
        <p:spPr>
          <a:xfrm>
            <a:off x="907775" y="3668663"/>
            <a:ext cx="1169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FEFEFE"/>
              </a:solidFill>
              <a:latin typeface="Calibri"/>
              <a:ea typeface="Calibri"/>
              <a:cs typeface="Calibri"/>
              <a:sym typeface="Calibri"/>
            </a:endParaRPr>
          </a:p>
        </p:txBody>
      </p:sp>
      <p:sp>
        <p:nvSpPr>
          <p:cNvPr id="446" name="Google Shape;446;p11"/>
          <p:cNvSpPr txBox="1"/>
          <p:nvPr/>
        </p:nvSpPr>
        <p:spPr>
          <a:xfrm>
            <a:off x="9880741" y="2660436"/>
            <a:ext cx="11844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a:p>
        </p:txBody>
      </p:sp>
      <p:grpSp>
        <p:nvGrpSpPr>
          <p:cNvPr id="447" name="Google Shape;447;p11"/>
          <p:cNvGrpSpPr/>
          <p:nvPr/>
        </p:nvGrpSpPr>
        <p:grpSpPr>
          <a:xfrm>
            <a:off x="5613059" y="1993509"/>
            <a:ext cx="2022253" cy="943001"/>
            <a:chOff x="3705087" y="2094837"/>
            <a:chExt cx="1716101" cy="943001"/>
          </a:xfrm>
        </p:grpSpPr>
        <p:sp>
          <p:nvSpPr>
            <p:cNvPr id="448" name="Google Shape;448;p11"/>
            <p:cNvSpPr txBox="1"/>
            <p:nvPr/>
          </p:nvSpPr>
          <p:spPr>
            <a:xfrm>
              <a:off x="3705087" y="2298938"/>
              <a:ext cx="17094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rgbClr val="FEFEFE"/>
                  </a:solidFill>
                  <a:latin typeface="Calibri"/>
                  <a:ea typeface="Calibri"/>
                  <a:cs typeface="Calibri"/>
                  <a:sym typeface="Calibri"/>
                </a:rPr>
                <a:t>     </a:t>
              </a:r>
              <a:r>
                <a:rPr lang="en-US" sz="1500">
                  <a:solidFill>
                    <a:srgbClr val="FEFEFE"/>
                  </a:solidFill>
                  <a:latin typeface="Calibri"/>
                  <a:ea typeface="Calibri"/>
                  <a:cs typeface="Calibri"/>
                  <a:sym typeface="Calibri"/>
                </a:rPr>
                <a:t> Feasibilit</a:t>
              </a:r>
              <a:r>
                <a:rPr lang="en-US" sz="1500">
                  <a:solidFill>
                    <a:srgbClr val="FEFEFE"/>
                  </a:solidFill>
                  <a:latin typeface="Calibri"/>
                  <a:ea typeface="Calibri"/>
                  <a:cs typeface="Calibri"/>
                  <a:sym typeface="Calibri"/>
                </a:rPr>
                <a:t>y Study</a:t>
              </a:r>
              <a:endParaRPr sz="1500">
                <a:solidFill>
                  <a:srgbClr val="FEFEFE"/>
                </a:solidFill>
                <a:latin typeface="Calibri"/>
                <a:ea typeface="Calibri"/>
                <a:cs typeface="Calibri"/>
                <a:sym typeface="Calibri"/>
              </a:endParaRPr>
            </a:p>
            <a:p>
              <a:pPr indent="0" lvl="0" marL="0" marR="0" rtl="0" algn="ctr">
                <a:spcBef>
                  <a:spcPts val="0"/>
                </a:spcBef>
                <a:spcAft>
                  <a:spcPts val="0"/>
                </a:spcAft>
                <a:buNone/>
              </a:pPr>
              <a:r>
                <a:t/>
              </a:r>
              <a:endParaRPr sz="1500">
                <a:solidFill>
                  <a:srgbClr val="FEFEFE"/>
                </a:solidFill>
                <a:latin typeface="Calibri"/>
                <a:ea typeface="Calibri"/>
                <a:cs typeface="Calibri"/>
                <a:sym typeface="Calibri"/>
              </a:endParaRPr>
            </a:p>
            <a:p>
              <a:pPr indent="0" lvl="0" marL="0" marR="0" rtl="0" algn="ctr">
                <a:spcBef>
                  <a:spcPts val="0"/>
                </a:spcBef>
                <a:spcAft>
                  <a:spcPts val="0"/>
                </a:spcAft>
                <a:buNone/>
              </a:pPr>
              <a:r>
                <a:rPr lang="en-US" sz="1200">
                  <a:solidFill>
                    <a:srgbClr val="FEFEFE"/>
                  </a:solidFill>
                  <a:latin typeface="Calibri"/>
                  <a:ea typeface="Calibri"/>
                  <a:cs typeface="Calibri"/>
                  <a:sym typeface="Calibri"/>
                </a:rPr>
                <a:t>. </a:t>
              </a:r>
              <a:endParaRPr sz="1200">
                <a:solidFill>
                  <a:srgbClr val="FEFEFE"/>
                </a:solidFill>
                <a:latin typeface="Calibri"/>
                <a:ea typeface="Calibri"/>
                <a:cs typeface="Calibri"/>
                <a:sym typeface="Calibri"/>
              </a:endParaRPr>
            </a:p>
          </p:txBody>
        </p:sp>
        <p:sp>
          <p:nvSpPr>
            <p:cNvPr id="449" name="Google Shape;449;p11"/>
            <p:cNvSpPr txBox="1"/>
            <p:nvPr/>
          </p:nvSpPr>
          <p:spPr>
            <a:xfrm>
              <a:off x="3706688" y="2094837"/>
              <a:ext cx="1714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EFEFE"/>
                  </a:solidFill>
                  <a:latin typeface="Calibri"/>
                  <a:ea typeface="Calibri"/>
                  <a:cs typeface="Calibri"/>
                  <a:sym typeface="Calibri"/>
                </a:rPr>
                <a:t>               </a:t>
              </a:r>
              <a:r>
                <a:rPr lang="en-US" sz="1600">
                  <a:solidFill>
                    <a:srgbClr val="FEFEFE"/>
                  </a:solidFill>
                  <a:latin typeface="Calibri"/>
                  <a:ea typeface="Calibri"/>
                  <a:cs typeface="Calibri"/>
                  <a:sym typeface="Calibri"/>
                </a:rPr>
                <a:t>Week 4</a:t>
              </a:r>
              <a:endParaRPr sz="1600">
                <a:solidFill>
                  <a:srgbClr val="FEFEFE"/>
                </a:solidFill>
                <a:latin typeface="Calibri"/>
                <a:ea typeface="Calibri"/>
                <a:cs typeface="Calibri"/>
                <a:sym typeface="Calibri"/>
              </a:endParaRPr>
            </a:p>
          </p:txBody>
        </p:sp>
      </p:grpSp>
      <p:grpSp>
        <p:nvGrpSpPr>
          <p:cNvPr id="450" name="Google Shape;450;p11"/>
          <p:cNvGrpSpPr/>
          <p:nvPr/>
        </p:nvGrpSpPr>
        <p:grpSpPr>
          <a:xfrm>
            <a:off x="9371574" y="1545945"/>
            <a:ext cx="2091040" cy="573401"/>
            <a:chOff x="5315247" y="2100456"/>
            <a:chExt cx="1774474" cy="573401"/>
          </a:xfrm>
        </p:grpSpPr>
        <p:sp>
          <p:nvSpPr>
            <p:cNvPr id="451" name="Google Shape;451;p11"/>
            <p:cNvSpPr txBox="1"/>
            <p:nvPr/>
          </p:nvSpPr>
          <p:spPr>
            <a:xfrm>
              <a:off x="5380321" y="2304557"/>
              <a:ext cx="1709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EFEFE"/>
                  </a:solidFill>
                  <a:latin typeface="Calibri"/>
                  <a:ea typeface="Calibri"/>
                  <a:cs typeface="Calibri"/>
                  <a:sym typeface="Calibri"/>
                </a:rPr>
                <a:t>Development</a:t>
              </a:r>
              <a:endParaRPr sz="1700">
                <a:solidFill>
                  <a:srgbClr val="FEFEFE"/>
                </a:solidFill>
                <a:latin typeface="Calibri"/>
                <a:ea typeface="Calibri"/>
                <a:cs typeface="Calibri"/>
                <a:sym typeface="Calibri"/>
              </a:endParaRPr>
            </a:p>
          </p:txBody>
        </p:sp>
        <p:sp>
          <p:nvSpPr>
            <p:cNvPr id="452" name="Google Shape;452;p11"/>
            <p:cNvSpPr txBox="1"/>
            <p:nvPr/>
          </p:nvSpPr>
          <p:spPr>
            <a:xfrm>
              <a:off x="5315247" y="2100456"/>
              <a:ext cx="1714500" cy="323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500">
                  <a:solidFill>
                    <a:srgbClr val="FEFEFE"/>
                  </a:solidFill>
                  <a:latin typeface="Calibri"/>
                  <a:ea typeface="Calibri"/>
                  <a:cs typeface="Calibri"/>
                  <a:sym typeface="Calibri"/>
                </a:rPr>
                <a:t>Week 7</a:t>
              </a:r>
              <a:endParaRPr sz="1500">
                <a:solidFill>
                  <a:srgbClr val="FEFEFE"/>
                </a:solidFill>
                <a:latin typeface="Calibri"/>
                <a:ea typeface="Calibri"/>
                <a:cs typeface="Calibri"/>
                <a:sym typeface="Calibri"/>
              </a:endParaRPr>
            </a:p>
          </p:txBody>
        </p:sp>
      </p:grpSp>
      <p:grpSp>
        <p:nvGrpSpPr>
          <p:cNvPr id="453" name="Google Shape;453;p11"/>
          <p:cNvGrpSpPr/>
          <p:nvPr/>
        </p:nvGrpSpPr>
        <p:grpSpPr>
          <a:xfrm>
            <a:off x="870000" y="4470472"/>
            <a:ext cx="2128984" cy="720289"/>
            <a:chOff x="165075" y="4571797"/>
            <a:chExt cx="1806674" cy="720289"/>
          </a:xfrm>
        </p:grpSpPr>
        <p:sp>
          <p:nvSpPr>
            <p:cNvPr id="454" name="Google Shape;454;p11"/>
            <p:cNvSpPr txBox="1"/>
            <p:nvPr/>
          </p:nvSpPr>
          <p:spPr>
            <a:xfrm>
              <a:off x="165075" y="4922785"/>
              <a:ext cx="1709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EFEFE"/>
                  </a:solidFill>
                  <a:latin typeface="Calibri"/>
                  <a:ea typeface="Calibri"/>
                  <a:cs typeface="Calibri"/>
                  <a:sym typeface="Calibri"/>
                </a:rPr>
                <a:t>I</a:t>
              </a:r>
              <a:r>
                <a:rPr lang="en-US" sz="1800">
                  <a:solidFill>
                    <a:srgbClr val="FEFEFE"/>
                  </a:solidFill>
                  <a:latin typeface="Calibri"/>
                  <a:ea typeface="Calibri"/>
                  <a:cs typeface="Calibri"/>
                  <a:sym typeface="Calibri"/>
                </a:rPr>
                <a:t>mplementation</a:t>
              </a:r>
              <a:endParaRPr sz="1800">
                <a:solidFill>
                  <a:srgbClr val="FEFEFE"/>
                </a:solidFill>
                <a:latin typeface="Calibri"/>
                <a:ea typeface="Calibri"/>
                <a:cs typeface="Calibri"/>
                <a:sym typeface="Calibri"/>
              </a:endParaRPr>
            </a:p>
          </p:txBody>
        </p:sp>
        <p:sp>
          <p:nvSpPr>
            <p:cNvPr id="455" name="Google Shape;455;p11"/>
            <p:cNvSpPr txBox="1"/>
            <p:nvPr/>
          </p:nvSpPr>
          <p:spPr>
            <a:xfrm>
              <a:off x="257249" y="4571797"/>
              <a:ext cx="17145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rgbClr val="FEFEFE"/>
                  </a:solidFill>
                  <a:latin typeface="Calibri"/>
                  <a:ea typeface="Calibri"/>
                  <a:cs typeface="Calibri"/>
                  <a:sym typeface="Calibri"/>
                </a:rPr>
                <a:t>           Week 8</a:t>
              </a:r>
              <a:endParaRPr sz="1500">
                <a:solidFill>
                  <a:srgbClr val="FEFEFE"/>
                </a:solidFill>
                <a:latin typeface="Calibri"/>
                <a:ea typeface="Calibri"/>
                <a:cs typeface="Calibri"/>
                <a:sym typeface="Calibri"/>
              </a:endParaRPr>
            </a:p>
          </p:txBody>
        </p:sp>
      </p:grpSp>
      <p:grpSp>
        <p:nvGrpSpPr>
          <p:cNvPr id="456" name="Google Shape;456;p11"/>
          <p:cNvGrpSpPr/>
          <p:nvPr/>
        </p:nvGrpSpPr>
        <p:grpSpPr>
          <a:xfrm>
            <a:off x="2686164" y="5245298"/>
            <a:ext cx="2044702" cy="841076"/>
            <a:chOff x="2864666" y="5128698"/>
            <a:chExt cx="1735151" cy="841076"/>
          </a:xfrm>
        </p:grpSpPr>
        <p:sp>
          <p:nvSpPr>
            <p:cNvPr id="457" name="Google Shape;457;p11"/>
            <p:cNvSpPr txBox="1"/>
            <p:nvPr/>
          </p:nvSpPr>
          <p:spPr>
            <a:xfrm>
              <a:off x="2864666" y="5323274"/>
              <a:ext cx="1709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EFEFE"/>
                  </a:solidFill>
                  <a:latin typeface="Calibri"/>
                  <a:ea typeface="Calibri"/>
                  <a:cs typeface="Calibri"/>
                  <a:sym typeface="Calibri"/>
                </a:rPr>
                <a:t>Development of database  </a:t>
              </a:r>
              <a:endParaRPr sz="1800">
                <a:solidFill>
                  <a:srgbClr val="FEFEFE"/>
                </a:solidFill>
                <a:latin typeface="Calibri"/>
                <a:ea typeface="Calibri"/>
                <a:cs typeface="Calibri"/>
                <a:sym typeface="Calibri"/>
              </a:endParaRPr>
            </a:p>
          </p:txBody>
        </p:sp>
        <p:sp>
          <p:nvSpPr>
            <p:cNvPr id="458" name="Google Shape;458;p11"/>
            <p:cNvSpPr txBox="1"/>
            <p:nvPr/>
          </p:nvSpPr>
          <p:spPr>
            <a:xfrm>
              <a:off x="2885317" y="5128698"/>
              <a:ext cx="17145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rgbClr val="FEFEFE"/>
                  </a:solidFill>
                  <a:latin typeface="Calibri"/>
                  <a:ea typeface="Calibri"/>
                  <a:cs typeface="Calibri"/>
                  <a:sym typeface="Calibri"/>
                </a:rPr>
                <a:t>       </a:t>
              </a:r>
              <a:r>
                <a:rPr lang="en-US" sz="1500">
                  <a:solidFill>
                    <a:srgbClr val="FEFEFE"/>
                  </a:solidFill>
                  <a:latin typeface="Calibri"/>
                  <a:ea typeface="Calibri"/>
                  <a:cs typeface="Calibri"/>
                  <a:sym typeface="Calibri"/>
                </a:rPr>
                <a:t>Week 9  </a:t>
              </a:r>
              <a:endParaRPr sz="1500">
                <a:solidFill>
                  <a:srgbClr val="FEFEFE"/>
                </a:solidFill>
                <a:latin typeface="Calibri"/>
                <a:ea typeface="Calibri"/>
                <a:cs typeface="Calibri"/>
                <a:sym typeface="Calibri"/>
              </a:endParaRPr>
            </a:p>
          </p:txBody>
        </p:sp>
      </p:grpSp>
      <p:grpSp>
        <p:nvGrpSpPr>
          <p:cNvPr id="459" name="Google Shape;459;p11"/>
          <p:cNvGrpSpPr/>
          <p:nvPr/>
        </p:nvGrpSpPr>
        <p:grpSpPr>
          <a:xfrm>
            <a:off x="6059644" y="4621875"/>
            <a:ext cx="2175014" cy="627576"/>
            <a:chOff x="3934867" y="4723200"/>
            <a:chExt cx="1845735" cy="627576"/>
          </a:xfrm>
        </p:grpSpPr>
        <p:sp>
          <p:nvSpPr>
            <p:cNvPr id="460" name="Google Shape;460;p11"/>
            <p:cNvSpPr txBox="1"/>
            <p:nvPr/>
          </p:nvSpPr>
          <p:spPr>
            <a:xfrm>
              <a:off x="3934867" y="4996776"/>
              <a:ext cx="17094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EFEFE"/>
                  </a:solidFill>
                  <a:latin typeface="Calibri"/>
                  <a:ea typeface="Calibri"/>
                  <a:cs typeface="Calibri"/>
                  <a:sym typeface="Calibri"/>
                </a:rPr>
                <a:t>                    </a:t>
              </a:r>
              <a:r>
                <a:rPr lang="en-US" sz="1700">
                  <a:solidFill>
                    <a:srgbClr val="FEFEFE"/>
                  </a:solidFill>
                  <a:latin typeface="Calibri"/>
                  <a:ea typeface="Calibri"/>
                  <a:cs typeface="Calibri"/>
                  <a:sym typeface="Calibri"/>
                </a:rPr>
                <a:t>Testing</a:t>
              </a:r>
              <a:endParaRPr sz="1700">
                <a:solidFill>
                  <a:srgbClr val="FEFEFE"/>
                </a:solidFill>
                <a:latin typeface="Calibri"/>
                <a:ea typeface="Calibri"/>
                <a:cs typeface="Calibri"/>
                <a:sym typeface="Calibri"/>
              </a:endParaRPr>
            </a:p>
          </p:txBody>
        </p:sp>
        <p:sp>
          <p:nvSpPr>
            <p:cNvPr id="461" name="Google Shape;461;p11"/>
            <p:cNvSpPr txBox="1"/>
            <p:nvPr/>
          </p:nvSpPr>
          <p:spPr>
            <a:xfrm>
              <a:off x="4066102" y="4723200"/>
              <a:ext cx="17145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rgbClr val="FEFEFE"/>
                  </a:solidFill>
                  <a:latin typeface="Calibri"/>
                  <a:ea typeface="Calibri"/>
                  <a:cs typeface="Calibri"/>
                  <a:sym typeface="Calibri"/>
                </a:rPr>
                <a:t>            Week 11</a:t>
              </a:r>
              <a:endParaRPr sz="1500">
                <a:solidFill>
                  <a:srgbClr val="FEFEFE"/>
                </a:solidFill>
                <a:latin typeface="Calibri"/>
                <a:ea typeface="Calibri"/>
                <a:cs typeface="Calibri"/>
                <a:sym typeface="Calibri"/>
              </a:endParaRPr>
            </a:p>
          </p:txBody>
        </p:sp>
      </p:grpSp>
      <p:grpSp>
        <p:nvGrpSpPr>
          <p:cNvPr id="462" name="Google Shape;462;p11"/>
          <p:cNvGrpSpPr/>
          <p:nvPr/>
        </p:nvGrpSpPr>
        <p:grpSpPr>
          <a:xfrm>
            <a:off x="10105435" y="4796895"/>
            <a:ext cx="2014357" cy="708014"/>
            <a:chOff x="7085758" y="4898220"/>
            <a:chExt cx="1709400" cy="708014"/>
          </a:xfrm>
        </p:grpSpPr>
        <p:sp>
          <p:nvSpPr>
            <p:cNvPr id="463" name="Google Shape;463;p11"/>
            <p:cNvSpPr txBox="1"/>
            <p:nvPr/>
          </p:nvSpPr>
          <p:spPr>
            <a:xfrm>
              <a:off x="7470531" y="4898220"/>
              <a:ext cx="11697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EFEFE"/>
                  </a:solidFill>
                  <a:latin typeface="Calibri"/>
                  <a:ea typeface="Calibri"/>
                  <a:cs typeface="Calibri"/>
                  <a:sym typeface="Calibri"/>
                </a:rPr>
                <a:t>    </a:t>
              </a:r>
              <a:r>
                <a:rPr lang="en-US" sz="1700">
                  <a:solidFill>
                    <a:srgbClr val="FEFEFE"/>
                  </a:solidFill>
                  <a:latin typeface="Calibri"/>
                  <a:ea typeface="Calibri"/>
                  <a:cs typeface="Calibri"/>
                  <a:sym typeface="Calibri"/>
                </a:rPr>
                <a:t>Week 14</a:t>
              </a:r>
              <a:endParaRPr sz="1700">
                <a:solidFill>
                  <a:srgbClr val="FEFEFE"/>
                </a:solidFill>
                <a:latin typeface="Calibri"/>
                <a:ea typeface="Calibri"/>
                <a:cs typeface="Calibri"/>
                <a:sym typeface="Calibri"/>
              </a:endParaRPr>
            </a:p>
          </p:txBody>
        </p:sp>
        <p:sp>
          <p:nvSpPr>
            <p:cNvPr id="464" name="Google Shape;464;p11"/>
            <p:cNvSpPr txBox="1"/>
            <p:nvPr/>
          </p:nvSpPr>
          <p:spPr>
            <a:xfrm>
              <a:off x="7085758" y="5252234"/>
              <a:ext cx="17094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EFEFE"/>
                  </a:solidFill>
                  <a:latin typeface="Calibri"/>
                  <a:ea typeface="Calibri"/>
                  <a:cs typeface="Calibri"/>
                  <a:sym typeface="Calibri"/>
                </a:rPr>
                <a:t>              </a:t>
              </a:r>
              <a:r>
                <a:rPr lang="en-US" sz="1700">
                  <a:solidFill>
                    <a:srgbClr val="FEFEFE"/>
                  </a:solidFill>
                  <a:latin typeface="Calibri"/>
                  <a:ea typeface="Calibri"/>
                  <a:cs typeface="Calibri"/>
                  <a:sym typeface="Calibri"/>
                </a:rPr>
                <a:t>Submission</a:t>
              </a:r>
              <a:endParaRPr sz="1700">
                <a:solidFill>
                  <a:srgbClr val="FEFEFE"/>
                </a:solidFill>
                <a:latin typeface="Calibri"/>
                <a:ea typeface="Calibri"/>
                <a:cs typeface="Calibri"/>
                <a:sym typeface="Calibri"/>
              </a:endParaRPr>
            </a:p>
          </p:txBody>
        </p:sp>
      </p:grpSp>
      <p:sp>
        <p:nvSpPr>
          <p:cNvPr id="465" name="Google Shape;465;p11"/>
          <p:cNvSpPr txBox="1"/>
          <p:nvPr/>
        </p:nvSpPr>
        <p:spPr>
          <a:xfrm>
            <a:off x="2771693" y="3140224"/>
            <a:ext cx="5211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solidFill>
                <a:srgbClr val="FEFEFE"/>
              </a:solidFill>
              <a:latin typeface="Calibri"/>
              <a:ea typeface="Calibri"/>
              <a:cs typeface="Calibri"/>
              <a:sym typeface="Calibri"/>
            </a:endParaRPr>
          </a:p>
        </p:txBody>
      </p:sp>
      <p:sp>
        <p:nvSpPr>
          <p:cNvPr id="466" name="Google Shape;466;p11"/>
          <p:cNvSpPr txBox="1"/>
          <p:nvPr/>
        </p:nvSpPr>
        <p:spPr>
          <a:xfrm>
            <a:off x="5169395" y="3140224"/>
            <a:ext cx="5211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solidFill>
                <a:srgbClr val="FEFEFE"/>
              </a:solidFill>
              <a:latin typeface="Calibri"/>
              <a:ea typeface="Calibri"/>
              <a:cs typeface="Calibri"/>
              <a:sym typeface="Calibri"/>
            </a:endParaRPr>
          </a:p>
        </p:txBody>
      </p:sp>
      <p:sp>
        <p:nvSpPr>
          <p:cNvPr id="467" name="Google Shape;467;p11"/>
          <p:cNvSpPr txBox="1"/>
          <p:nvPr/>
        </p:nvSpPr>
        <p:spPr>
          <a:xfrm>
            <a:off x="6368246" y="3986778"/>
            <a:ext cx="521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FEFEFE"/>
              </a:solidFill>
              <a:latin typeface="Calibri"/>
              <a:ea typeface="Calibri"/>
              <a:cs typeface="Calibri"/>
              <a:sym typeface="Calibri"/>
            </a:endParaRPr>
          </a:p>
        </p:txBody>
      </p:sp>
      <p:sp>
        <p:nvSpPr>
          <p:cNvPr id="468" name="Google Shape;468;p11"/>
          <p:cNvSpPr txBox="1"/>
          <p:nvPr/>
        </p:nvSpPr>
        <p:spPr>
          <a:xfrm>
            <a:off x="8765950" y="3986778"/>
            <a:ext cx="521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FEFEFE"/>
              </a:solidFill>
              <a:latin typeface="Calibri"/>
              <a:ea typeface="Calibri"/>
              <a:cs typeface="Calibri"/>
              <a:sym typeface="Calibri"/>
            </a:endParaRPr>
          </a:p>
        </p:txBody>
      </p:sp>
      <p:sp>
        <p:nvSpPr>
          <p:cNvPr id="469" name="Google Shape;469;p11"/>
          <p:cNvSpPr/>
          <p:nvPr/>
        </p:nvSpPr>
        <p:spPr>
          <a:xfrm>
            <a:off x="9976861" y="3191691"/>
            <a:ext cx="992100" cy="992100"/>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0" name="Google Shape;470;p11"/>
          <p:cNvSpPr/>
          <p:nvPr/>
        </p:nvSpPr>
        <p:spPr>
          <a:xfrm>
            <a:off x="8782981" y="3439701"/>
            <a:ext cx="495900" cy="495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1" name="Google Shape;471;p11"/>
          <p:cNvSpPr/>
          <p:nvPr/>
        </p:nvSpPr>
        <p:spPr>
          <a:xfrm>
            <a:off x="7579671" y="3439701"/>
            <a:ext cx="495900" cy="495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2" name="Google Shape;472;p11"/>
          <p:cNvSpPr/>
          <p:nvPr/>
        </p:nvSpPr>
        <p:spPr>
          <a:xfrm>
            <a:off x="6380819" y="3439701"/>
            <a:ext cx="495900" cy="495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3" name="Google Shape;473;p11"/>
          <p:cNvSpPr/>
          <p:nvPr/>
        </p:nvSpPr>
        <p:spPr>
          <a:xfrm>
            <a:off x="5181969" y="3439701"/>
            <a:ext cx="495900" cy="495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4" name="Google Shape;474;p11"/>
          <p:cNvSpPr/>
          <p:nvPr/>
        </p:nvSpPr>
        <p:spPr>
          <a:xfrm>
            <a:off x="3983117" y="3439701"/>
            <a:ext cx="495900" cy="495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5" name="Google Shape;475;p11"/>
          <p:cNvSpPr/>
          <p:nvPr/>
        </p:nvSpPr>
        <p:spPr>
          <a:xfrm>
            <a:off x="2784267" y="3439701"/>
            <a:ext cx="495900" cy="4959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EFEFE"/>
              </a:solidFill>
              <a:latin typeface="Calibri"/>
              <a:ea typeface="Calibri"/>
              <a:cs typeface="Calibri"/>
              <a:sym typeface="Calibri"/>
            </a:endParaRPr>
          </a:p>
        </p:txBody>
      </p:sp>
      <p:sp>
        <p:nvSpPr>
          <p:cNvPr id="476" name="Google Shape;476;p11"/>
          <p:cNvSpPr txBox="1"/>
          <p:nvPr/>
        </p:nvSpPr>
        <p:spPr>
          <a:xfrm>
            <a:off x="10117785" y="3530163"/>
            <a:ext cx="710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477" name="Google Shape;477;p11"/>
          <p:cNvSpPr/>
          <p:nvPr/>
        </p:nvSpPr>
        <p:spPr>
          <a:xfrm>
            <a:off x="2869575" y="4708517"/>
            <a:ext cx="267300" cy="250216"/>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11"/>
          <p:cNvSpPr/>
          <p:nvPr/>
        </p:nvSpPr>
        <p:spPr>
          <a:xfrm flipH="1">
            <a:off x="4080318" y="1703252"/>
            <a:ext cx="313712" cy="258792"/>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11"/>
          <p:cNvSpPr/>
          <p:nvPr/>
        </p:nvSpPr>
        <p:spPr>
          <a:xfrm>
            <a:off x="6479301" y="1625778"/>
            <a:ext cx="291600" cy="291600"/>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11"/>
          <p:cNvSpPr/>
          <p:nvPr/>
        </p:nvSpPr>
        <p:spPr>
          <a:xfrm>
            <a:off x="9103821" y="4276100"/>
            <a:ext cx="278847" cy="214192"/>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11"/>
          <p:cNvSpPr/>
          <p:nvPr/>
        </p:nvSpPr>
        <p:spPr>
          <a:xfrm>
            <a:off x="10275350" y="1242387"/>
            <a:ext cx="283501" cy="244658"/>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11"/>
          <p:cNvSpPr/>
          <p:nvPr/>
        </p:nvSpPr>
        <p:spPr>
          <a:xfrm>
            <a:off x="5287711" y="4696858"/>
            <a:ext cx="284994" cy="287375"/>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11"/>
          <p:cNvSpPr txBox="1"/>
          <p:nvPr/>
        </p:nvSpPr>
        <p:spPr>
          <a:xfrm>
            <a:off x="3934700" y="2119750"/>
            <a:ext cx="135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lang="en-US">
                <a:solidFill>
                  <a:schemeClr val="lt1"/>
                </a:solidFill>
                <a:latin typeface="Lato"/>
                <a:ea typeface="Lato"/>
                <a:cs typeface="Lato"/>
                <a:sym typeface="Lato"/>
              </a:rPr>
              <a:t>Week 2</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Research</a:t>
            </a:r>
            <a:endParaRPr>
              <a:solidFill>
                <a:schemeClr val="lt1"/>
              </a:solidFill>
              <a:latin typeface="Lato"/>
              <a:ea typeface="Lato"/>
              <a:cs typeface="Lato"/>
              <a:sym typeface="Lato"/>
            </a:endParaRPr>
          </a:p>
        </p:txBody>
      </p:sp>
      <p:sp>
        <p:nvSpPr>
          <p:cNvPr id="484" name="Google Shape;484;p11"/>
          <p:cNvSpPr txBox="1"/>
          <p:nvPr/>
        </p:nvSpPr>
        <p:spPr>
          <a:xfrm>
            <a:off x="7635325" y="2423425"/>
            <a:ext cx="14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lang="en-US">
                <a:solidFill>
                  <a:schemeClr val="lt1"/>
                </a:solidFill>
                <a:latin typeface="Lato"/>
                <a:ea typeface="Lato"/>
                <a:cs typeface="Lato"/>
                <a:sym typeface="Lato"/>
              </a:rPr>
              <a:t> Week 5</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Ui Design</a:t>
            </a:r>
            <a:endParaRPr>
              <a:solidFill>
                <a:schemeClr val="lt1"/>
              </a:solidFill>
              <a:latin typeface="Lato"/>
              <a:ea typeface="Lato"/>
              <a:cs typeface="Lato"/>
              <a:sym typeface="Lato"/>
            </a:endParaRPr>
          </a:p>
        </p:txBody>
      </p:sp>
      <p:sp>
        <p:nvSpPr>
          <p:cNvPr id="485" name="Google Shape;485;p11"/>
          <p:cNvSpPr txBox="1"/>
          <p:nvPr/>
        </p:nvSpPr>
        <p:spPr>
          <a:xfrm>
            <a:off x="9213275" y="2549225"/>
            <a:ext cx="14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lang="en-US">
                <a:solidFill>
                  <a:schemeClr val="lt1"/>
                </a:solidFill>
                <a:latin typeface="Lato"/>
                <a:ea typeface="Lato"/>
                <a:cs typeface="Lato"/>
                <a:sym typeface="Lato"/>
              </a:rPr>
              <a:t> Week 6</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  Development</a:t>
            </a:r>
            <a:endParaRPr>
              <a:solidFill>
                <a:schemeClr val="lt1"/>
              </a:solidFill>
              <a:latin typeface="Lato"/>
              <a:ea typeface="Lato"/>
              <a:cs typeface="Lato"/>
              <a:sym typeface="Lato"/>
            </a:endParaRPr>
          </a:p>
        </p:txBody>
      </p:sp>
      <p:sp>
        <p:nvSpPr>
          <p:cNvPr id="486" name="Google Shape;486;p11"/>
          <p:cNvSpPr txBox="1"/>
          <p:nvPr/>
        </p:nvSpPr>
        <p:spPr>
          <a:xfrm>
            <a:off x="4813625" y="5313950"/>
            <a:ext cx="156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lang="en-US">
                <a:solidFill>
                  <a:schemeClr val="lt1"/>
                </a:solidFill>
                <a:latin typeface="Lato"/>
                <a:ea typeface="Lato"/>
                <a:cs typeface="Lato"/>
                <a:sym typeface="Lato"/>
              </a:rPr>
              <a:t>Week 10</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     Deployment</a:t>
            </a:r>
            <a:endParaRPr>
              <a:solidFill>
                <a:schemeClr val="lt1"/>
              </a:solidFill>
              <a:latin typeface="Lato"/>
              <a:ea typeface="Lato"/>
              <a:cs typeface="Lato"/>
              <a:sym typeface="Lato"/>
            </a:endParaRPr>
          </a:p>
        </p:txBody>
      </p:sp>
      <p:sp>
        <p:nvSpPr>
          <p:cNvPr id="487" name="Google Shape;487;p11"/>
          <p:cNvSpPr txBox="1"/>
          <p:nvPr/>
        </p:nvSpPr>
        <p:spPr>
          <a:xfrm>
            <a:off x="7382425" y="5358038"/>
            <a:ext cx="17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lang="en-US">
                <a:solidFill>
                  <a:schemeClr val="lt1"/>
                </a:solidFill>
                <a:latin typeface="Lato"/>
                <a:ea typeface="Lato"/>
                <a:cs typeface="Lato"/>
                <a:sym typeface="Lato"/>
              </a:rPr>
              <a:t>Week 12</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 Documentation</a:t>
            </a:r>
            <a:endParaRPr>
              <a:solidFill>
                <a:schemeClr val="lt1"/>
              </a:solidFill>
              <a:latin typeface="Lato"/>
              <a:ea typeface="Lato"/>
              <a:cs typeface="Lato"/>
              <a:sym typeface="Lato"/>
            </a:endParaRPr>
          </a:p>
        </p:txBody>
      </p:sp>
      <p:sp>
        <p:nvSpPr>
          <p:cNvPr id="488" name="Google Shape;488;p11"/>
          <p:cNvSpPr txBox="1"/>
          <p:nvPr/>
        </p:nvSpPr>
        <p:spPr>
          <a:xfrm>
            <a:off x="-1011375" y="-332500"/>
            <a:ext cx="79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89" name="Google Shape;489;p11"/>
          <p:cNvSpPr txBox="1"/>
          <p:nvPr/>
        </p:nvSpPr>
        <p:spPr>
          <a:xfrm>
            <a:off x="8672950" y="4502725"/>
            <a:ext cx="14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      </a:t>
            </a:r>
            <a:r>
              <a:rPr lang="en-US">
                <a:solidFill>
                  <a:schemeClr val="lt1"/>
                </a:solidFill>
                <a:latin typeface="Lato"/>
                <a:ea typeface="Lato"/>
                <a:cs typeface="Lato"/>
                <a:sym typeface="Lato"/>
              </a:rPr>
              <a:t>Week 13</a:t>
            </a:r>
            <a:endParaRPr>
              <a:solidFill>
                <a:schemeClr val="lt1"/>
              </a:solidFill>
              <a:latin typeface="Lato"/>
              <a:ea typeface="Lato"/>
              <a:cs typeface="Lato"/>
              <a:sym typeface="Lato"/>
            </a:endParaRPr>
          </a:p>
          <a:p>
            <a:pPr indent="0" lvl="0" marL="0" rtl="0" algn="l">
              <a:spcBef>
                <a:spcPts val="0"/>
              </a:spcBef>
              <a:spcAft>
                <a:spcPts val="0"/>
              </a:spcAft>
              <a:buNone/>
            </a:pPr>
            <a:r>
              <a:rPr lang="en-US">
                <a:solidFill>
                  <a:schemeClr val="lt1"/>
                </a:solidFill>
                <a:latin typeface="Lato"/>
                <a:ea typeface="Lato"/>
                <a:cs typeface="Lato"/>
                <a:sym typeface="Lato"/>
              </a:rPr>
              <a:t> Documentation</a:t>
            </a:r>
            <a:endParaRPr>
              <a:solidFill>
                <a:schemeClr val="lt1"/>
              </a:solidFill>
              <a:latin typeface="Lato"/>
              <a:ea typeface="Lato"/>
              <a:cs typeface="Lato"/>
              <a:sym typeface="Lato"/>
            </a:endParaRPr>
          </a:p>
        </p:txBody>
      </p:sp>
    </p:spTree>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2"/>
          <p:cNvSpPr/>
          <p:nvPr/>
        </p:nvSpPr>
        <p:spPr>
          <a:xfrm>
            <a:off x="7294876" y="1762753"/>
            <a:ext cx="3657600" cy="3657600"/>
          </a:xfrm>
          <a:prstGeom prst="donut">
            <a:avLst>
              <a:gd fmla="val 18423" name="adj"/>
            </a:avLst>
          </a:prstGeom>
          <a:solidFill>
            <a:schemeClr val="dk1">
              <a:alpha val="40000"/>
            </a:scheme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12"/>
          <p:cNvSpPr/>
          <p:nvPr/>
        </p:nvSpPr>
        <p:spPr>
          <a:xfrm>
            <a:off x="8209276" y="2677153"/>
            <a:ext cx="1828800" cy="18288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496" name="Google Shape;496;p12"/>
          <p:cNvSpPr/>
          <p:nvPr/>
        </p:nvSpPr>
        <p:spPr>
          <a:xfrm>
            <a:off x="9054271" y="2602894"/>
            <a:ext cx="131813" cy="13181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497" name="Google Shape;497;p12"/>
          <p:cNvSpPr/>
          <p:nvPr/>
        </p:nvSpPr>
        <p:spPr>
          <a:xfrm>
            <a:off x="9823892" y="3963687"/>
            <a:ext cx="131813" cy="13181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498" name="Google Shape;498;p12"/>
          <p:cNvSpPr/>
          <p:nvPr/>
        </p:nvSpPr>
        <p:spPr>
          <a:xfrm>
            <a:off x="8237564" y="3963687"/>
            <a:ext cx="131813" cy="13181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499" name="Google Shape;499;p12"/>
          <p:cNvSpPr/>
          <p:nvPr/>
        </p:nvSpPr>
        <p:spPr>
          <a:xfrm>
            <a:off x="9823892" y="3091678"/>
            <a:ext cx="131813" cy="13181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0" name="Google Shape;500;p12"/>
          <p:cNvSpPr/>
          <p:nvPr/>
        </p:nvSpPr>
        <p:spPr>
          <a:xfrm>
            <a:off x="8237564" y="3091678"/>
            <a:ext cx="131813" cy="13181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1" name="Google Shape;501;p12"/>
          <p:cNvSpPr/>
          <p:nvPr/>
        </p:nvSpPr>
        <p:spPr>
          <a:xfrm>
            <a:off x="9054271" y="4411540"/>
            <a:ext cx="131813" cy="13181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2" name="Google Shape;502;p12"/>
          <p:cNvSpPr/>
          <p:nvPr/>
        </p:nvSpPr>
        <p:spPr>
          <a:xfrm>
            <a:off x="8694435" y="4868427"/>
            <a:ext cx="810105" cy="810105"/>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3" name="Google Shape;503;p12"/>
          <p:cNvSpPr/>
          <p:nvPr/>
        </p:nvSpPr>
        <p:spPr>
          <a:xfrm>
            <a:off x="7199204" y="2548040"/>
            <a:ext cx="810105" cy="810105"/>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4" name="Google Shape;504;p12"/>
          <p:cNvSpPr/>
          <p:nvPr/>
        </p:nvSpPr>
        <p:spPr>
          <a:xfrm>
            <a:off x="10193585" y="3835547"/>
            <a:ext cx="810105" cy="810105"/>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5" name="Google Shape;505;p12"/>
          <p:cNvSpPr/>
          <p:nvPr/>
        </p:nvSpPr>
        <p:spPr>
          <a:xfrm>
            <a:off x="8694435" y="1555572"/>
            <a:ext cx="810105" cy="810105"/>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6" name="Google Shape;506;p12"/>
          <p:cNvSpPr/>
          <p:nvPr/>
        </p:nvSpPr>
        <p:spPr>
          <a:xfrm>
            <a:off x="7199204" y="3835547"/>
            <a:ext cx="810105" cy="810105"/>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7" name="Google Shape;507;p12"/>
          <p:cNvSpPr/>
          <p:nvPr/>
        </p:nvSpPr>
        <p:spPr>
          <a:xfrm>
            <a:off x="10193585" y="2548040"/>
            <a:ext cx="810105" cy="810105"/>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508" name="Google Shape;508;p12"/>
          <p:cNvSpPr/>
          <p:nvPr/>
        </p:nvSpPr>
        <p:spPr>
          <a:xfrm>
            <a:off x="7451798" y="4128801"/>
            <a:ext cx="304917" cy="223597"/>
          </a:xfrm>
          <a:custGeom>
            <a:rect b="b" l="l" r="r" t="t"/>
            <a:pathLst>
              <a:path extrusionOk="0" h="2375905" w="3240001">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p12"/>
          <p:cNvSpPr/>
          <p:nvPr/>
        </p:nvSpPr>
        <p:spPr>
          <a:xfrm>
            <a:off x="8934102" y="5108094"/>
            <a:ext cx="330770" cy="330770"/>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p12"/>
          <p:cNvSpPr/>
          <p:nvPr/>
        </p:nvSpPr>
        <p:spPr>
          <a:xfrm>
            <a:off x="7445684" y="2831286"/>
            <a:ext cx="317145" cy="243610"/>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12"/>
          <p:cNvSpPr/>
          <p:nvPr/>
        </p:nvSpPr>
        <p:spPr>
          <a:xfrm>
            <a:off x="8938269" y="1821495"/>
            <a:ext cx="322437" cy="278259"/>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12"/>
          <p:cNvSpPr/>
          <p:nvPr/>
        </p:nvSpPr>
        <p:spPr>
          <a:xfrm>
            <a:off x="10434826" y="2823580"/>
            <a:ext cx="327620" cy="259022"/>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12"/>
          <p:cNvSpPr/>
          <p:nvPr/>
        </p:nvSpPr>
        <p:spPr>
          <a:xfrm>
            <a:off x="10412624" y="4045365"/>
            <a:ext cx="372027" cy="390469"/>
          </a:xfrm>
          <a:custGeom>
            <a:rect b="b" l="l" r="r" t="t"/>
            <a:pathLst>
              <a:path extrusionOk="0" h="3066808" w="292196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4" name="Google Shape;514;p12"/>
          <p:cNvGrpSpPr/>
          <p:nvPr/>
        </p:nvGrpSpPr>
        <p:grpSpPr>
          <a:xfrm>
            <a:off x="8504693" y="2930102"/>
            <a:ext cx="1206342" cy="1356714"/>
            <a:chOff x="7322277" y="4321169"/>
            <a:chExt cx="1919053" cy="2158265"/>
          </a:xfrm>
        </p:grpSpPr>
        <p:sp>
          <p:nvSpPr>
            <p:cNvPr id="515" name="Google Shape;515;p12"/>
            <p:cNvSpPr/>
            <p:nvPr/>
          </p:nvSpPr>
          <p:spPr>
            <a:xfrm>
              <a:off x="7992414" y="5103900"/>
              <a:ext cx="575537" cy="575537"/>
            </a:xfrm>
            <a:custGeom>
              <a:rect b="b" l="l" r="r" t="t"/>
              <a:pathLst>
                <a:path extrusionOk="0" h="575537" w="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12"/>
            <p:cNvSpPr/>
            <p:nvPr/>
          </p:nvSpPr>
          <p:spPr>
            <a:xfrm>
              <a:off x="7322277" y="4745313"/>
              <a:ext cx="1899274" cy="1237406"/>
            </a:xfrm>
            <a:custGeom>
              <a:rect b="b" l="l" r="r" t="t"/>
              <a:pathLst>
                <a:path extrusionOk="0" h="1237405" w="1899273">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12"/>
            <p:cNvSpPr/>
            <p:nvPr/>
          </p:nvSpPr>
          <p:spPr>
            <a:xfrm>
              <a:off x="7342056" y="4839153"/>
              <a:ext cx="1899274" cy="1237406"/>
            </a:xfrm>
            <a:custGeom>
              <a:rect b="b" l="l" r="r" t="t"/>
              <a:pathLst>
                <a:path extrusionOk="0" h="1237405" w="1899273">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12"/>
            <p:cNvSpPr/>
            <p:nvPr/>
          </p:nvSpPr>
          <p:spPr>
            <a:xfrm>
              <a:off x="7342056" y="4744038"/>
              <a:ext cx="1899274" cy="1237406"/>
            </a:xfrm>
            <a:custGeom>
              <a:rect b="b" l="l" r="r" t="t"/>
              <a:pathLst>
                <a:path extrusionOk="0" h="1237405" w="1899273">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12"/>
            <p:cNvSpPr/>
            <p:nvPr/>
          </p:nvSpPr>
          <p:spPr>
            <a:xfrm>
              <a:off x="7322277" y="4839153"/>
              <a:ext cx="1899274" cy="1237406"/>
            </a:xfrm>
            <a:custGeom>
              <a:rect b="b" l="l" r="r" t="t"/>
              <a:pathLst>
                <a:path extrusionOk="0" h="1237405" w="1899273">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12"/>
            <p:cNvSpPr/>
            <p:nvPr/>
          </p:nvSpPr>
          <p:spPr>
            <a:xfrm>
              <a:off x="7860040" y="4321169"/>
              <a:ext cx="489207" cy="2158265"/>
            </a:xfrm>
            <a:custGeom>
              <a:rect b="b" l="l" r="r" t="t"/>
              <a:pathLst>
                <a:path extrusionOk="0" h="2158265" w="489206">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12"/>
            <p:cNvSpPr/>
            <p:nvPr/>
          </p:nvSpPr>
          <p:spPr>
            <a:xfrm>
              <a:off x="8234139" y="4321169"/>
              <a:ext cx="489207" cy="2158265"/>
            </a:xfrm>
            <a:custGeom>
              <a:rect b="b" l="l" r="r" t="t"/>
              <a:pathLst>
                <a:path extrusionOk="0" h="2158265" w="489206">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12"/>
            <p:cNvSpPr/>
            <p:nvPr/>
          </p:nvSpPr>
          <p:spPr>
            <a:xfrm>
              <a:off x="8939173" y="5501021"/>
              <a:ext cx="287769" cy="287769"/>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23" name="Google Shape;523;p12"/>
            <p:cNvSpPr/>
            <p:nvPr/>
          </p:nvSpPr>
          <p:spPr>
            <a:xfrm>
              <a:off x="7906083" y="4542751"/>
              <a:ext cx="287769" cy="287769"/>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12"/>
            <p:cNvSpPr/>
            <p:nvPr/>
          </p:nvSpPr>
          <p:spPr>
            <a:xfrm>
              <a:off x="7603926" y="5826200"/>
              <a:ext cx="287769" cy="287769"/>
            </a:xfrm>
            <a:custGeom>
              <a:rect b="b" l="l" r="r" t="t"/>
              <a:pathLst>
                <a:path extrusionOk="0" h="287768" w="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25" name="Google Shape;525;p12"/>
          <p:cNvSpPr/>
          <p:nvPr/>
        </p:nvSpPr>
        <p:spPr>
          <a:xfrm>
            <a:off x="8899676" y="154688"/>
            <a:ext cx="399621" cy="295406"/>
          </a:xfrm>
          <a:custGeom>
            <a:rect b="b" l="l" r="r" t="t"/>
            <a:pathLst>
              <a:path extrusionOk="0" h="2588" w="3501">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26" name="Google Shape;526;p12"/>
          <p:cNvSpPr/>
          <p:nvPr/>
        </p:nvSpPr>
        <p:spPr>
          <a:xfrm>
            <a:off x="6010685" y="3483031"/>
            <a:ext cx="320540" cy="365442"/>
          </a:xfrm>
          <a:custGeom>
            <a:rect b="b" l="l" r="r" t="t"/>
            <a:pathLst>
              <a:path extrusionOk="0" h="3247" w="2942">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27" name="Google Shape;527;p12"/>
          <p:cNvSpPr/>
          <p:nvPr/>
        </p:nvSpPr>
        <p:spPr>
          <a:xfrm>
            <a:off x="7578703" y="1003271"/>
            <a:ext cx="246319" cy="346529"/>
          </a:xfrm>
          <a:custGeom>
            <a:rect b="b" l="l" r="r" t="t"/>
            <a:pathLst>
              <a:path extrusionOk="0" h="3873" w="275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28" name="Google Shape;528;p12"/>
          <p:cNvSpPr/>
          <p:nvPr/>
        </p:nvSpPr>
        <p:spPr>
          <a:xfrm>
            <a:off x="6656837" y="3424941"/>
            <a:ext cx="447644" cy="313936"/>
          </a:xfrm>
          <a:custGeom>
            <a:rect b="b" l="l" r="r" t="t"/>
            <a:pathLst>
              <a:path extrusionOk="0" h="3111" w="4436">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29" name="Google Shape;529;p12"/>
          <p:cNvSpPr/>
          <p:nvPr/>
        </p:nvSpPr>
        <p:spPr>
          <a:xfrm>
            <a:off x="9540625" y="691038"/>
            <a:ext cx="315954" cy="384177"/>
          </a:xfrm>
          <a:custGeom>
            <a:rect b="b" l="l" r="r" t="t"/>
            <a:pathLst>
              <a:path extrusionOk="0" h="3024" w="2487">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30" name="Google Shape;530;p12"/>
          <p:cNvSpPr/>
          <p:nvPr/>
        </p:nvSpPr>
        <p:spPr>
          <a:xfrm>
            <a:off x="11300427" y="3848979"/>
            <a:ext cx="323301" cy="361227"/>
          </a:xfrm>
          <a:custGeom>
            <a:rect b="b" l="l" r="r" t="t"/>
            <a:pathLst>
              <a:path extrusionOk="0" h="4086" w="3657">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31" name="Google Shape;531;p12"/>
          <p:cNvSpPr/>
          <p:nvPr/>
        </p:nvSpPr>
        <p:spPr>
          <a:xfrm>
            <a:off x="10609797" y="5398062"/>
            <a:ext cx="328264" cy="352994"/>
          </a:xfrm>
          <a:custGeom>
            <a:rect b="b" l="l" r="r" t="t"/>
            <a:pathLst>
              <a:path extrusionOk="0" h="5021437" w="46696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32" name="Google Shape;532;p12"/>
          <p:cNvSpPr/>
          <p:nvPr/>
        </p:nvSpPr>
        <p:spPr>
          <a:xfrm>
            <a:off x="5774977" y="5368331"/>
            <a:ext cx="306515" cy="337505"/>
          </a:xfrm>
          <a:custGeom>
            <a:rect b="b" l="l" r="r" t="t"/>
            <a:pathLst>
              <a:path extrusionOk="0" h="3960440" w="3596792">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33" name="Google Shape;533;p12"/>
          <p:cNvSpPr/>
          <p:nvPr/>
        </p:nvSpPr>
        <p:spPr>
          <a:xfrm>
            <a:off x="5571641" y="2402084"/>
            <a:ext cx="250608" cy="325258"/>
          </a:xfrm>
          <a:custGeom>
            <a:rect b="b" l="l" r="r" t="t"/>
            <a:pathLst>
              <a:path extrusionOk="0" h="2443" w="1882">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Arial"/>
              <a:ea typeface="Arial"/>
              <a:cs typeface="Arial"/>
              <a:sym typeface="Arial"/>
            </a:endParaRPr>
          </a:p>
        </p:txBody>
      </p:sp>
      <p:sp>
        <p:nvSpPr>
          <p:cNvPr id="534" name="Google Shape;534;p12"/>
          <p:cNvSpPr/>
          <p:nvPr/>
        </p:nvSpPr>
        <p:spPr>
          <a:xfrm>
            <a:off x="8517126" y="6125569"/>
            <a:ext cx="356453" cy="365022"/>
          </a:xfrm>
          <a:custGeom>
            <a:rect b="b" l="l" r="r" t="t"/>
            <a:pathLst>
              <a:path extrusionOk="0" h="3876" w="3785">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35" name="Google Shape;535;p12"/>
          <p:cNvSpPr/>
          <p:nvPr/>
        </p:nvSpPr>
        <p:spPr>
          <a:xfrm>
            <a:off x="11783563" y="3198294"/>
            <a:ext cx="321662" cy="319701"/>
          </a:xfrm>
          <a:custGeom>
            <a:rect b="b" l="l" r="r" t="t"/>
            <a:pathLst>
              <a:path extrusionOk="0" h="3960440" w="39847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36" name="Google Shape;536;p12"/>
          <p:cNvSpPr/>
          <p:nvPr/>
        </p:nvSpPr>
        <p:spPr>
          <a:xfrm rot="-2700000">
            <a:off x="10307175" y="1017805"/>
            <a:ext cx="376907" cy="374976"/>
          </a:xfrm>
          <a:custGeom>
            <a:rect b="b" l="l" r="r" t="t"/>
            <a:pathLst>
              <a:path extrusionOk="0" h="4988198" w="5013893">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37" name="Google Shape;537;p12"/>
          <p:cNvSpPr/>
          <p:nvPr/>
        </p:nvSpPr>
        <p:spPr>
          <a:xfrm>
            <a:off x="6457504" y="4564903"/>
            <a:ext cx="303144" cy="295506"/>
          </a:xfrm>
          <a:custGeom>
            <a:rect b="b" l="l" r="r" t="t"/>
            <a:pathLst>
              <a:path extrusionOk="0" h="3488520" w="3578696">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38" name="Google Shape;538;p12"/>
          <p:cNvSpPr/>
          <p:nvPr/>
        </p:nvSpPr>
        <p:spPr>
          <a:xfrm>
            <a:off x="7048615" y="1311028"/>
            <a:ext cx="203339" cy="320191"/>
          </a:xfrm>
          <a:custGeom>
            <a:rect b="b" l="l" r="r" t="t"/>
            <a:pathLst>
              <a:path extrusionOk="0" h="3966044" w="2518668">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39" name="Google Shape;539;p12"/>
          <p:cNvSpPr/>
          <p:nvPr/>
        </p:nvSpPr>
        <p:spPr>
          <a:xfrm>
            <a:off x="10758640" y="1904136"/>
            <a:ext cx="352275" cy="352275"/>
          </a:xfrm>
          <a:custGeom>
            <a:rect b="b" l="l" r="r" t="t"/>
            <a:pathLst>
              <a:path extrusionOk="0" h="3888432" w="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nvGrpSpPr>
          <p:cNvPr id="540" name="Google Shape;540;p12"/>
          <p:cNvGrpSpPr/>
          <p:nvPr/>
        </p:nvGrpSpPr>
        <p:grpSpPr>
          <a:xfrm>
            <a:off x="5753835" y="4577914"/>
            <a:ext cx="396008" cy="232241"/>
            <a:chOff x="2627784" y="3959226"/>
            <a:chExt cx="3888432" cy="2280393"/>
          </a:xfrm>
        </p:grpSpPr>
        <p:sp>
          <p:nvSpPr>
            <p:cNvPr id="541" name="Google Shape;541;p12"/>
            <p:cNvSpPr/>
            <p:nvPr/>
          </p:nvSpPr>
          <p:spPr>
            <a:xfrm>
              <a:off x="2627784" y="5591547"/>
              <a:ext cx="648072" cy="648072"/>
            </a:xfrm>
            <a:prstGeom prst="donut">
              <a:avLst>
                <a:gd fmla="val 25000"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2" name="Google Shape;542;p12"/>
            <p:cNvSpPr/>
            <p:nvPr/>
          </p:nvSpPr>
          <p:spPr>
            <a:xfrm>
              <a:off x="5868144" y="5591547"/>
              <a:ext cx="648072" cy="648072"/>
            </a:xfrm>
            <a:prstGeom prst="donut">
              <a:avLst>
                <a:gd fmla="val 25000"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3" name="Google Shape;543;p12"/>
            <p:cNvSpPr/>
            <p:nvPr/>
          </p:nvSpPr>
          <p:spPr>
            <a:xfrm>
              <a:off x="2883221" y="5472334"/>
              <a:ext cx="162018" cy="420204"/>
            </a:xfrm>
            <a:prstGeom prst="roundRect">
              <a:avLst>
                <a:gd fmla="val 44102"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4" name="Google Shape;544;p12"/>
            <p:cNvSpPr/>
            <p:nvPr/>
          </p:nvSpPr>
          <p:spPr>
            <a:xfrm>
              <a:off x="6112101" y="5473128"/>
              <a:ext cx="162018" cy="398351"/>
            </a:xfrm>
            <a:prstGeom prst="roundRect">
              <a:avLst>
                <a:gd fmla="val 44102"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5" name="Google Shape;545;p12"/>
            <p:cNvSpPr/>
            <p:nvPr/>
          </p:nvSpPr>
          <p:spPr>
            <a:xfrm rot="-3400400">
              <a:off x="3368262" y="3899876"/>
              <a:ext cx="288032" cy="1875445"/>
            </a:xfrm>
            <a:prstGeom prst="roundRect">
              <a:avLst>
                <a:gd fmla="val 36068"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6" name="Google Shape;546;p12"/>
            <p:cNvSpPr/>
            <p:nvPr/>
          </p:nvSpPr>
          <p:spPr>
            <a:xfrm>
              <a:off x="6156176" y="4765811"/>
              <a:ext cx="288032" cy="755600"/>
            </a:xfrm>
            <a:prstGeom prst="roundRect">
              <a:avLst>
                <a:gd fmla="val 36068"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7" name="Google Shape;547;p12"/>
            <p:cNvSpPr/>
            <p:nvPr/>
          </p:nvSpPr>
          <p:spPr>
            <a:xfrm>
              <a:off x="2699792" y="5161371"/>
              <a:ext cx="3744416" cy="360040"/>
            </a:xfrm>
            <a:prstGeom prst="roundRect">
              <a:avLst>
                <a:gd fmla="val 16667" name="adj"/>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8" name="Google Shape;548;p12"/>
            <p:cNvSpPr/>
            <p:nvPr/>
          </p:nvSpPr>
          <p:spPr>
            <a:xfrm>
              <a:off x="4294882" y="4509120"/>
              <a:ext cx="1801319" cy="552747"/>
            </a:xfrm>
            <a:custGeom>
              <a:rect b="b" l="l" r="r" t="t"/>
              <a:pathLst>
                <a:path extrusionOk="0" h="377555" w="1467163">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49" name="Google Shape;549;p12"/>
            <p:cNvSpPr/>
            <p:nvPr/>
          </p:nvSpPr>
          <p:spPr>
            <a:xfrm>
              <a:off x="3110319" y="3959226"/>
              <a:ext cx="457200" cy="457200"/>
            </a:xfrm>
            <a:prstGeom prst="ellipse">
              <a:avLst/>
            </a:pr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50" name="Google Shape;550;p12"/>
            <p:cNvSpPr/>
            <p:nvPr/>
          </p:nvSpPr>
          <p:spPr>
            <a:xfrm rot="1961904">
              <a:off x="3453236" y="4426052"/>
              <a:ext cx="946970" cy="401316"/>
            </a:xfrm>
            <a:custGeom>
              <a:rect b="b" l="l" r="r" t="t"/>
              <a:pathLst>
                <a:path extrusionOk="0" h="401316" w="946970">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sp>
        <p:nvSpPr>
          <p:cNvPr id="551" name="Google Shape;551;p12"/>
          <p:cNvSpPr/>
          <p:nvPr/>
        </p:nvSpPr>
        <p:spPr>
          <a:xfrm>
            <a:off x="9794934" y="1525673"/>
            <a:ext cx="258056" cy="352820"/>
          </a:xfrm>
          <a:custGeom>
            <a:rect b="b" l="l" r="r" t="t"/>
            <a:pathLst>
              <a:path extrusionOk="0" h="3758" w="256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52" name="Google Shape;552;p12"/>
          <p:cNvSpPr/>
          <p:nvPr/>
        </p:nvSpPr>
        <p:spPr>
          <a:xfrm>
            <a:off x="8373665" y="602219"/>
            <a:ext cx="342296" cy="342295"/>
          </a:xfrm>
          <a:custGeom>
            <a:rect b="b" l="l" r="r" t="t"/>
            <a:pathLst>
              <a:path extrusionOk="0" h="3848188" w="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53" name="Google Shape;553;p12"/>
          <p:cNvSpPr/>
          <p:nvPr/>
        </p:nvSpPr>
        <p:spPr>
          <a:xfrm rot="2542585">
            <a:off x="10085046" y="6173868"/>
            <a:ext cx="214889" cy="409323"/>
          </a:xfrm>
          <a:custGeom>
            <a:rect b="b" l="l" r="r" t="t"/>
            <a:pathLst>
              <a:path extrusionOk="0" h="3949150" w="20732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54" name="Google Shape;554;p12"/>
          <p:cNvSpPr/>
          <p:nvPr/>
        </p:nvSpPr>
        <p:spPr>
          <a:xfrm>
            <a:off x="5318933" y="3416531"/>
            <a:ext cx="302313" cy="228108"/>
          </a:xfrm>
          <a:custGeom>
            <a:rect b="b" l="l" r="r" t="t"/>
            <a:pathLst>
              <a:path extrusionOk="0" h="2988329" w="3960440">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5" name="Google Shape;555;p12"/>
          <p:cNvSpPr/>
          <p:nvPr/>
        </p:nvSpPr>
        <p:spPr>
          <a:xfrm>
            <a:off x="11506328" y="936972"/>
            <a:ext cx="302279" cy="273557"/>
          </a:xfrm>
          <a:custGeom>
            <a:rect b="b" l="l" r="r" t="t"/>
            <a:pathLst>
              <a:path extrusionOk="0" h="3594045" w="3971393">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6" name="Google Shape;556;p12"/>
          <p:cNvSpPr/>
          <p:nvPr/>
        </p:nvSpPr>
        <p:spPr>
          <a:xfrm>
            <a:off x="9871330" y="103857"/>
            <a:ext cx="352384" cy="247386"/>
          </a:xfrm>
          <a:custGeom>
            <a:rect b="b" l="l" r="r" t="t"/>
            <a:pathLst>
              <a:path extrusionOk="0" h="3325069" w="3934890">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57" name="Google Shape;557;p12"/>
          <p:cNvSpPr/>
          <p:nvPr/>
        </p:nvSpPr>
        <p:spPr>
          <a:xfrm>
            <a:off x="6469630" y="2392536"/>
            <a:ext cx="381319" cy="232595"/>
          </a:xfrm>
          <a:custGeom>
            <a:rect b="b" l="l" r="r" t="t"/>
            <a:pathLst>
              <a:path extrusionOk="0" h="3087182" w="3990895">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58" name="Google Shape;558;p12"/>
          <p:cNvSpPr/>
          <p:nvPr/>
        </p:nvSpPr>
        <p:spPr>
          <a:xfrm>
            <a:off x="11519242" y="4951149"/>
            <a:ext cx="314404" cy="313890"/>
          </a:xfrm>
          <a:custGeom>
            <a:rect b="b" l="l" r="r" t="t"/>
            <a:pathLst>
              <a:path extrusionOk="0" h="3782142" w="3788345">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59" name="Google Shape;559;p12"/>
          <p:cNvSpPr/>
          <p:nvPr/>
        </p:nvSpPr>
        <p:spPr>
          <a:xfrm>
            <a:off x="11534032" y="2131856"/>
            <a:ext cx="325368" cy="324174"/>
          </a:xfrm>
          <a:custGeom>
            <a:rect b="b" l="l" r="r" t="t"/>
            <a:pathLst>
              <a:path extrusionOk="0" h="3945921" w="396044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60" name="Google Shape;560;p12"/>
          <p:cNvSpPr/>
          <p:nvPr/>
        </p:nvSpPr>
        <p:spPr>
          <a:xfrm>
            <a:off x="8083069" y="1490329"/>
            <a:ext cx="320540" cy="365442"/>
          </a:xfrm>
          <a:custGeom>
            <a:rect b="b" l="l" r="r" t="t"/>
            <a:pathLst>
              <a:path extrusionOk="0" h="3247" w="2942">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1" name="Google Shape;561;p12"/>
          <p:cNvSpPr/>
          <p:nvPr/>
        </p:nvSpPr>
        <p:spPr>
          <a:xfrm>
            <a:off x="7124400" y="6043154"/>
            <a:ext cx="315954" cy="384177"/>
          </a:xfrm>
          <a:custGeom>
            <a:rect b="b" l="l" r="r" t="t"/>
            <a:pathLst>
              <a:path extrusionOk="0" h="3024" w="2487">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2" name="Google Shape;562;p12"/>
          <p:cNvSpPr/>
          <p:nvPr/>
        </p:nvSpPr>
        <p:spPr>
          <a:xfrm>
            <a:off x="6258149" y="1015781"/>
            <a:ext cx="330453" cy="336783"/>
          </a:xfrm>
          <a:custGeom>
            <a:rect b="b" l="l" r="r" t="t"/>
            <a:pathLst>
              <a:path extrusionOk="0" h="1881" w="1776">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3" name="Google Shape;563;p12"/>
          <p:cNvSpPr/>
          <p:nvPr/>
        </p:nvSpPr>
        <p:spPr>
          <a:xfrm>
            <a:off x="9015644" y="1260919"/>
            <a:ext cx="340880" cy="172713"/>
          </a:xfrm>
          <a:custGeom>
            <a:rect b="b" l="l" r="r" t="t"/>
            <a:pathLst>
              <a:path extrusionOk="0" h="1824" w="3600">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grpSp>
        <p:nvGrpSpPr>
          <p:cNvPr id="564" name="Google Shape;564;p12"/>
          <p:cNvGrpSpPr/>
          <p:nvPr/>
        </p:nvGrpSpPr>
        <p:grpSpPr>
          <a:xfrm>
            <a:off x="7253534" y="2052638"/>
            <a:ext cx="373602" cy="381448"/>
            <a:chOff x="2062550" y="1001048"/>
            <a:chExt cx="5068291" cy="5174720"/>
          </a:xfrm>
        </p:grpSpPr>
        <p:sp>
          <p:nvSpPr>
            <p:cNvPr id="565" name="Google Shape;565;p12"/>
            <p:cNvSpPr/>
            <p:nvPr/>
          </p:nvSpPr>
          <p:spPr>
            <a:xfrm>
              <a:off x="4767053" y="1142826"/>
              <a:ext cx="2363788" cy="985838"/>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6" name="Google Shape;566;p12"/>
            <p:cNvSpPr/>
            <p:nvPr/>
          </p:nvSpPr>
          <p:spPr>
            <a:xfrm>
              <a:off x="3419872" y="2274221"/>
              <a:ext cx="1925638" cy="3692538"/>
            </a:xfrm>
            <a:custGeom>
              <a:rect b="b" l="l" r="r" t="t"/>
              <a:pathLst>
                <a:path extrusionOk="0" h="2416" w="1213">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7" name="Google Shape;567;p12"/>
            <p:cNvSpPr/>
            <p:nvPr/>
          </p:nvSpPr>
          <p:spPr>
            <a:xfrm>
              <a:off x="3841671" y="2252358"/>
              <a:ext cx="1951038" cy="3489266"/>
            </a:xfrm>
            <a:custGeom>
              <a:rect b="b" l="l" r="r" t="t"/>
              <a:pathLst>
                <a:path extrusionOk="0" h="2283" w="1229">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8" name="Google Shape;568;p12"/>
            <p:cNvSpPr/>
            <p:nvPr/>
          </p:nvSpPr>
          <p:spPr>
            <a:xfrm flipH="1">
              <a:off x="2062550" y="1142826"/>
              <a:ext cx="2363788" cy="985838"/>
            </a:xfrm>
            <a:custGeom>
              <a:rect b="b" l="l" r="r" t="t"/>
              <a:pathLst>
                <a:path extrusionOk="0" h="621" w="1489">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69" name="Google Shape;569;p12"/>
            <p:cNvSpPr/>
            <p:nvPr/>
          </p:nvSpPr>
          <p:spPr>
            <a:xfrm>
              <a:off x="4366556" y="1001048"/>
              <a:ext cx="460794" cy="5174720"/>
            </a:xfrm>
            <a:custGeom>
              <a:rect b="b" l="l" r="r" t="t"/>
              <a:pathLst>
                <a:path extrusionOk="0" h="3369" w="300">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grpSp>
      <p:sp>
        <p:nvSpPr>
          <p:cNvPr id="570" name="Google Shape;570;p12"/>
          <p:cNvSpPr/>
          <p:nvPr/>
        </p:nvSpPr>
        <p:spPr>
          <a:xfrm>
            <a:off x="9588015" y="5517559"/>
            <a:ext cx="312769" cy="337229"/>
          </a:xfrm>
          <a:custGeom>
            <a:rect b="b" l="l" r="r" t="t"/>
            <a:pathLst>
              <a:path extrusionOk="0" h="3626" w="3363">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dk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571" name="Google Shape;571;p12"/>
          <p:cNvSpPr/>
          <p:nvPr/>
        </p:nvSpPr>
        <p:spPr>
          <a:xfrm rot="7840081">
            <a:off x="7388589" y="357113"/>
            <a:ext cx="302849" cy="258340"/>
          </a:xfrm>
          <a:custGeom>
            <a:rect b="b" l="l" r="r" t="t"/>
            <a:pathLst>
              <a:path extrusionOk="0" h="3660228" w="4290840">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72" name="Google Shape;572;p12"/>
          <p:cNvSpPr/>
          <p:nvPr/>
        </p:nvSpPr>
        <p:spPr>
          <a:xfrm>
            <a:off x="7463557" y="5108094"/>
            <a:ext cx="325368" cy="324174"/>
          </a:xfrm>
          <a:custGeom>
            <a:rect b="b" l="l" r="r" t="t"/>
            <a:pathLst>
              <a:path extrusionOk="0" h="3945921" w="3960440">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73" name="Google Shape;573;p12"/>
          <p:cNvSpPr/>
          <p:nvPr/>
        </p:nvSpPr>
        <p:spPr>
          <a:xfrm>
            <a:off x="11361206" y="6256765"/>
            <a:ext cx="315238" cy="192287"/>
          </a:xfrm>
          <a:custGeom>
            <a:rect b="b" l="l" r="r" t="t"/>
            <a:pathLst>
              <a:path extrusionOk="0" h="3087182" w="3990895">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dk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74" name="Google Shape;574;p12"/>
          <p:cNvSpPr txBox="1"/>
          <p:nvPr/>
        </p:nvSpPr>
        <p:spPr>
          <a:xfrm>
            <a:off x="1482427" y="519030"/>
            <a:ext cx="3568440"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COST ANALYSIS</a:t>
            </a:r>
            <a:endParaRPr b="1" sz="4000">
              <a:solidFill>
                <a:schemeClr val="dk1"/>
              </a:solidFill>
              <a:latin typeface="Calibri"/>
              <a:ea typeface="Calibri"/>
              <a:cs typeface="Calibri"/>
              <a:sym typeface="Calibri"/>
            </a:endParaRPr>
          </a:p>
        </p:txBody>
      </p:sp>
      <p:sp>
        <p:nvSpPr>
          <p:cNvPr id="575" name="Google Shape;575;p12"/>
          <p:cNvSpPr txBox="1"/>
          <p:nvPr/>
        </p:nvSpPr>
        <p:spPr>
          <a:xfrm>
            <a:off x="353754" y="1930028"/>
            <a:ext cx="4132200" cy="338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T</a:t>
            </a:r>
            <a:endParaRPr sz="1400">
              <a:solidFill>
                <a:schemeClr val="dk1"/>
              </a:solidFill>
              <a:latin typeface="Calibri"/>
              <a:ea typeface="Calibri"/>
              <a:cs typeface="Calibri"/>
              <a:sym typeface="Calibri"/>
            </a:endParaRPr>
          </a:p>
        </p:txBody>
      </p:sp>
      <p:graphicFrame>
        <p:nvGraphicFramePr>
          <p:cNvPr id="576" name="Google Shape;576;p12"/>
          <p:cNvGraphicFramePr/>
          <p:nvPr/>
        </p:nvGraphicFramePr>
        <p:xfrm>
          <a:off x="353809" y="1418752"/>
          <a:ext cx="3000000" cy="3000000"/>
        </p:xfrm>
        <a:graphic>
          <a:graphicData uri="http://schemas.openxmlformats.org/drawingml/2006/table">
            <a:tbl>
              <a:tblPr>
                <a:gradFill>
                  <a:gsLst>
                    <a:gs pos="0">
                      <a:srgbClr val="FFD17D"/>
                    </a:gs>
                    <a:gs pos="35000">
                      <a:srgbClr val="FFDCA3"/>
                    </a:gs>
                    <a:gs pos="100000">
                      <a:srgbClr val="FFF1D8"/>
                    </a:gs>
                  </a:gsLst>
                  <a:lin ang="16200038" scaled="0"/>
                </a:gradFill>
                <a:tableStyleId>{00E5AD2C-629A-4840-8A69-81E407CB42EE}</a:tableStyleId>
              </a:tblPr>
              <a:tblGrid>
                <a:gridCol w="250800"/>
                <a:gridCol w="1302075"/>
                <a:gridCol w="747125"/>
                <a:gridCol w="382850"/>
                <a:gridCol w="530775"/>
                <a:gridCol w="488200"/>
                <a:gridCol w="530775"/>
                <a:gridCol w="583475"/>
                <a:gridCol w="561075"/>
                <a:gridCol w="576225"/>
                <a:gridCol w="382850"/>
              </a:tblGrid>
              <a:tr h="736400">
                <a:tc grid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151515"/>
                          </a:solidFill>
                          <a:latin typeface="Arial"/>
                          <a:ea typeface="Arial"/>
                          <a:cs typeface="Arial"/>
                          <a:sym typeface="Arial"/>
                        </a:rPr>
                        <a:t>Project</a:t>
                      </a:r>
                      <a:endParaRPr sz="1400" u="none" cap="none" strike="noStrike">
                        <a:solidFill>
                          <a:srgbClr val="151515"/>
                        </a:solidFill>
                        <a:latin typeface="Arial"/>
                        <a:ea typeface="Arial"/>
                        <a:cs typeface="Arial"/>
                        <a:sym typeface="Arial"/>
                      </a:endParaRPr>
                    </a:p>
                  </a:txBody>
                  <a:tcPr marT="0" marB="0" marR="25400" marL="25400" anchor="ctr"/>
                </a:tc>
                <a:tc hMerge="1"/>
                <a:tc row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Estimated Hours</a:t>
                      </a:r>
                      <a:endParaRPr sz="1400" u="none" cap="none" strike="noStrike">
                        <a:latin typeface="Arial"/>
                        <a:ea typeface="Arial"/>
                        <a:cs typeface="Arial"/>
                        <a:sym typeface="Arial"/>
                      </a:endParaRPr>
                    </a:p>
                  </a:txBody>
                  <a:tcPr marT="0" marB="0" marR="25400" marL="25400" anchor="ctr"/>
                </a:tc>
                <a:tc grid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Developers</a:t>
                      </a:r>
                      <a:endParaRPr sz="1400" u="none" cap="none" strike="noStrike">
                        <a:latin typeface="Arial"/>
                        <a:ea typeface="Arial"/>
                        <a:cs typeface="Arial"/>
                        <a:sym typeface="Arial"/>
                      </a:endParaRPr>
                    </a:p>
                  </a:txBody>
                  <a:tcPr marT="0" marB="0" marR="25400" marL="25400" anchor="ctr"/>
                </a:tc>
                <a:tc hMerge="1"/>
                <a:tc grid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Analysts</a:t>
                      </a:r>
                      <a:endParaRPr sz="1400" u="none" cap="none" strike="noStrike">
                        <a:latin typeface="Arial"/>
                        <a:ea typeface="Arial"/>
                        <a:cs typeface="Arial"/>
                        <a:sym typeface="Arial"/>
                      </a:endParaRPr>
                    </a:p>
                  </a:txBody>
                  <a:tcPr marT="0" marB="0" marR="25400" marL="25400" anchor="ctr"/>
                </a:tc>
                <a:tc hMerge="1"/>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Others</a:t>
                      </a:r>
                      <a:endParaRPr sz="1400" u="none" cap="none" strike="noStrike">
                        <a:latin typeface="Arial"/>
                        <a:ea typeface="Arial"/>
                        <a:cs typeface="Arial"/>
                        <a:sym typeface="Arial"/>
                      </a:endParaRPr>
                    </a:p>
                  </a:txBody>
                  <a:tcPr marT="0" marB="0" marR="25400" marL="25400" anchor="ctr"/>
                </a:tc>
                <a:tc row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Total Cost</a:t>
                      </a:r>
                      <a:endParaRPr sz="1400" u="none" cap="none" strike="noStrike">
                        <a:latin typeface="Arial"/>
                        <a:ea typeface="Arial"/>
                        <a:cs typeface="Arial"/>
                        <a:sym typeface="Arial"/>
                      </a:endParaRPr>
                    </a:p>
                  </a:txBody>
                  <a:tcPr marT="0" marB="0" marR="25400" marL="25400" anchor="ctr"/>
                </a:tc>
                <a:tc row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Status</a:t>
                      </a:r>
                      <a:endParaRPr sz="1400" u="none" cap="none" strike="noStrike"/>
                    </a:p>
                  </a:txBody>
                  <a:tcPr marT="0" marB="0" marR="25400" marL="25400" anchor="ctr"/>
                </a:tc>
                <a:tc rowSpan="6">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p>
                  </a:txBody>
                  <a:tcPr marT="0" marB="0" marR="25400" marL="25400" anchor="ctr"/>
                </a:tc>
              </a:tr>
              <a:tr h="736400">
                <a:tc gridSpan="2">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Phase</a:t>
                      </a:r>
                      <a:endParaRPr sz="1400" u="none" cap="none" strike="noStrike">
                        <a:latin typeface="Arial"/>
                        <a:ea typeface="Arial"/>
                        <a:cs typeface="Arial"/>
                        <a:sym typeface="Arial"/>
                      </a:endParaRPr>
                    </a:p>
                  </a:txBody>
                  <a:tcPr marT="0" marB="0" marR="25400" marL="25400" anchor="ctr"/>
                </a:tc>
                <a:tc hMerge="1"/>
                <a:tc vMerge="1"/>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Req.</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Avg. Cost</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Req.</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Avg. Cost</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Cost</a:t>
                      </a:r>
                      <a:endParaRPr sz="1400" u="none" cap="none" strike="noStrike">
                        <a:latin typeface="Arial"/>
                        <a:ea typeface="Arial"/>
                        <a:cs typeface="Arial"/>
                        <a:sym typeface="Arial"/>
                      </a:endParaRPr>
                    </a:p>
                  </a:txBody>
                  <a:tcPr marT="0" marB="0" marR="25400" marL="25400" anchor="ctr"/>
                </a:tc>
                <a:tc vMerge="1"/>
                <a:tc vMerge="1"/>
                <a:tc vMerge="1"/>
              </a:tr>
              <a:tr h="35182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Phase 1</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48</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$3,030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0" marB="0" marR="25400" marL="25400" anchor="ctr"/>
                </a:tc>
                <a:tc vMerge="1"/>
              </a:tr>
              <a:tr h="35182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2</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Phase 2</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47</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$3,810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0" marB="0" marR="25400" marL="25400" anchor="ctr"/>
                </a:tc>
                <a:tc vMerge="1"/>
              </a:tr>
              <a:tr h="35977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151515"/>
                          </a:solidFill>
                          <a:latin typeface="Arial"/>
                          <a:ea typeface="Arial"/>
                          <a:cs typeface="Arial"/>
                          <a:sym typeface="Arial"/>
                        </a:rPr>
                        <a:t>3</a:t>
                      </a:r>
                      <a:endParaRPr sz="1400" u="none" cap="none" strike="noStrike">
                        <a:solidFill>
                          <a:srgbClr val="151515"/>
                        </a:solidFill>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Phase 3</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55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$90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i="1" lang="en-US" sz="1400" u="none" cap="none" strike="noStrike">
                          <a:solidFill>
                            <a:srgbClr val="000000"/>
                          </a:solidFill>
                          <a:latin typeface="Arial"/>
                          <a:ea typeface="Arial"/>
                          <a:cs typeface="Arial"/>
                          <a:sym typeface="Arial"/>
                        </a:rPr>
                        <a:t>$3,450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0" marB="0" marR="25400" marL="25400" anchor="ctr"/>
                </a:tc>
                <a:tc vMerge="1"/>
              </a:tr>
              <a:tr h="649000">
                <a:tc>
                  <a:txBody>
                    <a:bodyPr/>
                    <a:lstStyle/>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rgbClr val="151515"/>
                        </a:solidFill>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151515"/>
                          </a:solidFill>
                          <a:latin typeface="Arial"/>
                          <a:ea typeface="Arial"/>
                          <a:cs typeface="Arial"/>
                          <a:sym typeface="Arial"/>
                        </a:rPr>
                        <a:t>Total</a:t>
                      </a:r>
                      <a:endParaRPr sz="1400" u="none" cap="none" strike="noStrike">
                        <a:solidFill>
                          <a:srgbClr val="151515"/>
                        </a:solidFill>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15</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$450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$10,290</a:t>
                      </a:r>
                      <a:endParaRPr sz="1400" u="none" cap="none" strike="noStrike">
                        <a:latin typeface="Arial"/>
                        <a:ea typeface="Arial"/>
                        <a:cs typeface="Arial"/>
                        <a:sym typeface="Arial"/>
                      </a:endParaRPr>
                    </a:p>
                  </a:txBody>
                  <a:tcPr marT="0" marB="0" marR="25400" marL="25400"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 </a:t>
                      </a:r>
                      <a:endParaRPr sz="1400" u="none" cap="none" strike="noStrike">
                        <a:latin typeface="Arial"/>
                        <a:ea typeface="Arial"/>
                        <a:cs typeface="Arial"/>
                        <a:sym typeface="Arial"/>
                      </a:endParaRPr>
                    </a:p>
                  </a:txBody>
                  <a:tcPr marT="0" marB="0" marR="25400" marL="25400" anchor="ctr"/>
                </a:tc>
                <a:tc vMerge="1"/>
              </a:tr>
              <a:tr h="359775">
                <a:tc gridSpan="11">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Calibri"/>
                          <a:ea typeface="Calibri"/>
                          <a:cs typeface="Calibri"/>
                          <a:sym typeface="Calibri"/>
                        </a:rPr>
                        <a:t>  </a:t>
                      </a:r>
                      <a:endParaRPr sz="1100" u="none" cap="none" strike="noStrike">
                        <a:latin typeface="Arial"/>
                        <a:ea typeface="Arial"/>
                        <a:cs typeface="Arial"/>
                        <a:sym typeface="Arial"/>
                      </a:endParaRPr>
                    </a:p>
                  </a:txBody>
                  <a:tcPr marT="0" marB="0" marR="25400" marL="25400" anchor="b"/>
                </a:tc>
                <a:tc hMerge="1"/>
                <a:tc hMerge="1"/>
                <a:tc hMerge="1"/>
                <a:tc hMerge="1"/>
                <a:tc hMerge="1"/>
                <a:tc hMerge="1"/>
                <a:tc hMerge="1"/>
                <a:tc hMerge="1"/>
                <a:tc hMerge="1"/>
                <a:tc hMerge="1"/>
              </a:tr>
              <a:tr h="359775">
                <a:tc>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latin typeface="Arial"/>
                          <a:ea typeface="Arial"/>
                          <a:cs typeface="Arial"/>
                          <a:sym typeface="Arial"/>
                        </a:rPr>
                        <a:t> </a:t>
                      </a:r>
                      <a:endParaRPr i="0" sz="1400" u="none" cap="none" strike="noStrike">
                        <a:latin typeface="Arial"/>
                        <a:ea typeface="Arial"/>
                        <a:cs typeface="Arial"/>
                        <a:sym typeface="Arial"/>
                      </a:endParaRPr>
                    </a:p>
                  </a:txBody>
                  <a:tcPr marT="0" marB="0" marR="25400" marL="25400" anchor="b"/>
                </a:tc>
                <a:tc>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solidFill>
                            <a:srgbClr val="000000"/>
                          </a:solidFill>
                          <a:latin typeface="Arial"/>
                          <a:ea typeface="Arial"/>
                          <a:cs typeface="Arial"/>
                          <a:sym typeface="Arial"/>
                        </a:rPr>
                        <a:t>Estimated Hours</a:t>
                      </a:r>
                      <a:endParaRPr i="0" sz="1400" u="none" cap="none" strike="noStrike">
                        <a:latin typeface="Arial"/>
                        <a:ea typeface="Arial"/>
                        <a:cs typeface="Arial"/>
                        <a:sym typeface="Arial"/>
                      </a:endParaRPr>
                    </a:p>
                  </a:txBody>
                  <a:tcPr marT="0" marB="0" marR="25400" marL="25400" anchor="b"/>
                </a:tc>
                <a:tc gridSpan="9">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solidFill>
                            <a:srgbClr val="000000"/>
                          </a:solidFill>
                          <a:latin typeface="Arial"/>
                          <a:ea typeface="Arial"/>
                          <a:cs typeface="Arial"/>
                          <a:sym typeface="Arial"/>
                        </a:rPr>
                        <a:t>150</a:t>
                      </a:r>
                      <a:endParaRPr i="0" sz="1400" u="none" cap="none" strike="noStrike">
                        <a:latin typeface="Arial"/>
                        <a:ea typeface="Arial"/>
                        <a:cs typeface="Arial"/>
                        <a:sym typeface="Arial"/>
                      </a:endParaRPr>
                    </a:p>
                  </a:txBody>
                  <a:tcPr marT="0" marB="0" marR="25400" marL="25400" anchor="b"/>
                </a:tc>
                <a:tc hMerge="1"/>
                <a:tc hMerge="1"/>
                <a:tc hMerge="1"/>
                <a:tc hMerge="1"/>
                <a:tc hMerge="1"/>
                <a:tc hMerge="1"/>
                <a:tc hMerge="1"/>
                <a:tc hMerge="1"/>
              </a:tr>
              <a:tr h="359775">
                <a:tc>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latin typeface="Arial"/>
                          <a:ea typeface="Arial"/>
                          <a:cs typeface="Arial"/>
                          <a:sym typeface="Arial"/>
                        </a:rPr>
                        <a:t> </a:t>
                      </a:r>
                      <a:endParaRPr i="0" sz="1400" u="none" cap="none" strike="noStrike">
                        <a:latin typeface="Arial"/>
                        <a:ea typeface="Arial"/>
                        <a:cs typeface="Arial"/>
                        <a:sym typeface="Arial"/>
                      </a:endParaRPr>
                    </a:p>
                  </a:txBody>
                  <a:tcPr marT="0" marB="0" marR="25400" marL="25400" anchor="b"/>
                </a:tc>
                <a:tc>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solidFill>
                            <a:srgbClr val="000000"/>
                          </a:solidFill>
                          <a:latin typeface="Arial"/>
                          <a:ea typeface="Arial"/>
                          <a:cs typeface="Arial"/>
                          <a:sym typeface="Arial"/>
                        </a:rPr>
                        <a:t>FTE</a:t>
                      </a:r>
                      <a:endParaRPr i="0" sz="1400" u="none" cap="none" strike="noStrike">
                        <a:latin typeface="Arial"/>
                        <a:ea typeface="Arial"/>
                        <a:cs typeface="Arial"/>
                        <a:sym typeface="Arial"/>
                      </a:endParaRPr>
                    </a:p>
                  </a:txBody>
                  <a:tcPr marT="0" marB="0" marR="25400" marL="25400" anchor="b"/>
                </a:tc>
                <a:tc gridSpan="9">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solidFill>
                            <a:srgbClr val="000000"/>
                          </a:solidFill>
                          <a:latin typeface="Arial"/>
                          <a:ea typeface="Arial"/>
                          <a:cs typeface="Arial"/>
                          <a:sym typeface="Arial"/>
                        </a:rPr>
                        <a:t>30</a:t>
                      </a:r>
                      <a:endParaRPr i="0" sz="1400" u="none" cap="none" strike="noStrike">
                        <a:latin typeface="Arial"/>
                        <a:ea typeface="Arial"/>
                        <a:cs typeface="Arial"/>
                        <a:sym typeface="Arial"/>
                      </a:endParaRPr>
                    </a:p>
                  </a:txBody>
                  <a:tcPr marT="0" marB="0" marR="25400" marL="25400" anchor="b"/>
                </a:tc>
                <a:tc hMerge="1"/>
                <a:tc hMerge="1"/>
                <a:tc hMerge="1"/>
                <a:tc hMerge="1"/>
                <a:tc hMerge="1"/>
                <a:tc hMerge="1"/>
                <a:tc hMerge="1"/>
                <a:tc hMerge="1"/>
              </a:tr>
              <a:tr h="359775">
                <a:tc>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latin typeface="Arial"/>
                          <a:ea typeface="Arial"/>
                          <a:cs typeface="Arial"/>
                          <a:sym typeface="Arial"/>
                        </a:rPr>
                        <a:t> </a:t>
                      </a:r>
                      <a:endParaRPr i="0" sz="1400" u="none" cap="none" strike="noStrike">
                        <a:latin typeface="Arial"/>
                        <a:ea typeface="Arial"/>
                        <a:cs typeface="Arial"/>
                        <a:sym typeface="Arial"/>
                      </a:endParaRPr>
                    </a:p>
                  </a:txBody>
                  <a:tcPr marT="0" marB="0" marR="25400" marL="25400" anchor="b"/>
                </a:tc>
                <a:tc>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solidFill>
                            <a:srgbClr val="000000"/>
                          </a:solidFill>
                          <a:latin typeface="Arial"/>
                          <a:ea typeface="Arial"/>
                          <a:cs typeface="Arial"/>
                          <a:sym typeface="Arial"/>
                        </a:rPr>
                        <a:t>Total Cost</a:t>
                      </a:r>
                      <a:endParaRPr i="0" sz="1400" u="none" cap="none" strike="noStrike">
                        <a:latin typeface="Arial"/>
                        <a:ea typeface="Arial"/>
                        <a:cs typeface="Arial"/>
                        <a:sym typeface="Arial"/>
                      </a:endParaRPr>
                    </a:p>
                  </a:txBody>
                  <a:tcPr marT="0" marB="0" marR="25400" marL="25400" anchor="b"/>
                </a:tc>
                <a:tc gridSpan="9">
                  <a:txBody>
                    <a:bodyPr/>
                    <a:lstStyle/>
                    <a:p>
                      <a:pPr indent="0" lvl="0" marL="0" marR="0" rtl="0" algn="l">
                        <a:lnSpc>
                          <a:spcPct val="115000"/>
                        </a:lnSpc>
                        <a:spcBef>
                          <a:spcPts val="0"/>
                        </a:spcBef>
                        <a:spcAft>
                          <a:spcPts val="0"/>
                        </a:spcAft>
                        <a:buClr>
                          <a:srgbClr val="000000"/>
                        </a:buClr>
                        <a:buSzPts val="1400"/>
                        <a:buFont typeface="Arial"/>
                        <a:buNone/>
                      </a:pPr>
                      <a:r>
                        <a:rPr i="0" lang="en-US" sz="1400" u="none" cap="none" strike="noStrike">
                          <a:solidFill>
                            <a:srgbClr val="000000"/>
                          </a:solidFill>
                          <a:latin typeface="Arial"/>
                          <a:ea typeface="Arial"/>
                          <a:cs typeface="Arial"/>
                          <a:sym typeface="Arial"/>
                        </a:rPr>
                        <a:t>$10,290</a:t>
                      </a:r>
                      <a:endParaRPr i="0" sz="1400" u="none" cap="none" strike="noStrike">
                        <a:latin typeface="Arial"/>
                        <a:ea typeface="Arial"/>
                        <a:cs typeface="Arial"/>
                        <a:sym typeface="Arial"/>
                      </a:endParaRPr>
                    </a:p>
                  </a:txBody>
                  <a:tcPr marT="0" marB="0" marR="25400" marL="25400" anchor="b"/>
                </a:tc>
                <a:tc hMerge="1"/>
                <a:tc hMerge="1"/>
                <a:tc hMerge="1"/>
                <a:tc hMerge="1"/>
                <a:tc hMerge="1"/>
                <a:tc hMerge="1"/>
                <a:tc hMerge="1"/>
                <a:tc hMerge="1"/>
              </a:tr>
            </a:tbl>
          </a:graphicData>
        </a:graphic>
      </p:graphicFrame>
    </p:spTree>
  </p:cSld>
  <p:clrMapOvr>
    <a:masterClrMapping/>
  </p:clrMapOvr>
  <p:transition spd="slow" p14:dur="1500">
    <p:checke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pSp>
        <p:nvGrpSpPr>
          <p:cNvPr id="581" name="Google Shape;581;p13"/>
          <p:cNvGrpSpPr/>
          <p:nvPr/>
        </p:nvGrpSpPr>
        <p:grpSpPr>
          <a:xfrm>
            <a:off x="4426630" y="2108139"/>
            <a:ext cx="3338740" cy="2641722"/>
            <a:chOff x="3302040" y="3122958"/>
            <a:chExt cx="2546146" cy="2014595"/>
          </a:xfrm>
        </p:grpSpPr>
        <p:sp>
          <p:nvSpPr>
            <p:cNvPr id="582" name="Google Shape;582;p13"/>
            <p:cNvSpPr/>
            <p:nvPr/>
          </p:nvSpPr>
          <p:spPr>
            <a:xfrm>
              <a:off x="3544666" y="3122958"/>
              <a:ext cx="2271943" cy="2014595"/>
            </a:xfrm>
            <a:custGeom>
              <a:rect b="b" l="l" r="r" t="t"/>
              <a:pathLst>
                <a:path extrusionOk="0" h="2014595" w="2271943">
                  <a:moveTo>
                    <a:pt x="1117186" y="2014595"/>
                  </a:moveTo>
                  <a:cubicBezTo>
                    <a:pt x="-93205" y="1174192"/>
                    <a:pt x="-167203" y="439501"/>
                    <a:pt x="181644" y="159367"/>
                  </a:cubicBezTo>
                  <a:cubicBezTo>
                    <a:pt x="481158" y="-62627"/>
                    <a:pt x="812386" y="-20342"/>
                    <a:pt x="1127757" y="476500"/>
                  </a:cubicBezTo>
                  <a:cubicBezTo>
                    <a:pt x="1425509" y="16658"/>
                    <a:pt x="1781402" y="-94340"/>
                    <a:pt x="2026300" y="74798"/>
                  </a:cubicBezTo>
                  <a:cubicBezTo>
                    <a:pt x="2443857" y="443025"/>
                    <a:pt x="2258864" y="853535"/>
                    <a:pt x="1989302" y="1216477"/>
                  </a:cubicBezTo>
                </a:path>
              </a:pathLst>
            </a:custGeom>
            <a:noFill/>
            <a:ln cap="flat" cmpd="sng" w="1270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nvGrpSpPr>
            <p:cNvPr id="583" name="Google Shape;583;p13"/>
            <p:cNvGrpSpPr/>
            <p:nvPr/>
          </p:nvGrpSpPr>
          <p:grpSpPr>
            <a:xfrm>
              <a:off x="3302040" y="3367929"/>
              <a:ext cx="2546146" cy="1273073"/>
              <a:chOff x="4932040" y="3938836"/>
              <a:chExt cx="2546146" cy="1273073"/>
            </a:xfrm>
          </p:grpSpPr>
          <p:sp>
            <p:nvSpPr>
              <p:cNvPr id="584" name="Google Shape;584;p13"/>
              <p:cNvSpPr/>
              <p:nvPr/>
            </p:nvSpPr>
            <p:spPr>
              <a:xfrm>
                <a:off x="4932040" y="3938836"/>
                <a:ext cx="2546146" cy="1273073"/>
              </a:xfrm>
              <a:custGeom>
                <a:rect b="b" l="l" r="r" t="t"/>
                <a:pathLst>
                  <a:path extrusionOk="0" h="961970" w="1923940">
                    <a:moveTo>
                      <a:pt x="0" y="750548"/>
                    </a:moveTo>
                    <a:lnTo>
                      <a:pt x="280134" y="761119"/>
                    </a:lnTo>
                    <a:lnTo>
                      <a:pt x="348846" y="940828"/>
                    </a:lnTo>
                    <a:lnTo>
                      <a:pt x="443986" y="676550"/>
                    </a:lnTo>
                    <a:lnTo>
                      <a:pt x="544412" y="782262"/>
                    </a:lnTo>
                    <a:lnTo>
                      <a:pt x="602553" y="591982"/>
                    </a:lnTo>
                    <a:lnTo>
                      <a:pt x="681836" y="755833"/>
                    </a:lnTo>
                    <a:lnTo>
                      <a:pt x="877401" y="755833"/>
                    </a:lnTo>
                    <a:lnTo>
                      <a:pt x="935542" y="459843"/>
                    </a:lnTo>
                    <a:lnTo>
                      <a:pt x="1004254" y="766404"/>
                    </a:lnTo>
                    <a:lnTo>
                      <a:pt x="1088823" y="766404"/>
                    </a:lnTo>
                    <a:lnTo>
                      <a:pt x="1141679" y="961970"/>
                    </a:lnTo>
                    <a:lnTo>
                      <a:pt x="1215677" y="745262"/>
                    </a:lnTo>
                    <a:lnTo>
                      <a:pt x="1263246" y="750548"/>
                    </a:lnTo>
                    <a:lnTo>
                      <a:pt x="1358387" y="0"/>
                    </a:lnTo>
                    <a:lnTo>
                      <a:pt x="1490525" y="761119"/>
                    </a:lnTo>
                    <a:lnTo>
                      <a:pt x="1559237" y="422844"/>
                    </a:lnTo>
                    <a:lnTo>
                      <a:pt x="1617378" y="745262"/>
                    </a:lnTo>
                    <a:lnTo>
                      <a:pt x="1659663" y="613124"/>
                    </a:lnTo>
                    <a:lnTo>
                      <a:pt x="1728375" y="755833"/>
                    </a:lnTo>
                    <a:lnTo>
                      <a:pt x="1923940" y="755833"/>
                    </a:lnTo>
                  </a:path>
                </a:pathLst>
              </a:custGeom>
              <a:noFill/>
              <a:ln cap="flat" cmpd="sng" w="2127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85" name="Google Shape;585;p13"/>
              <p:cNvSpPr/>
              <p:nvPr/>
            </p:nvSpPr>
            <p:spPr>
              <a:xfrm>
                <a:off x="4932040" y="3938836"/>
                <a:ext cx="2546146" cy="1273073"/>
              </a:xfrm>
              <a:custGeom>
                <a:rect b="b" l="l" r="r" t="t"/>
                <a:pathLst>
                  <a:path extrusionOk="0" h="961970" w="1923940">
                    <a:moveTo>
                      <a:pt x="0" y="750548"/>
                    </a:moveTo>
                    <a:lnTo>
                      <a:pt x="280134" y="761119"/>
                    </a:lnTo>
                    <a:lnTo>
                      <a:pt x="348846" y="940828"/>
                    </a:lnTo>
                    <a:lnTo>
                      <a:pt x="443986" y="676550"/>
                    </a:lnTo>
                    <a:lnTo>
                      <a:pt x="544412" y="782262"/>
                    </a:lnTo>
                    <a:lnTo>
                      <a:pt x="602553" y="591982"/>
                    </a:lnTo>
                    <a:lnTo>
                      <a:pt x="681836" y="755833"/>
                    </a:lnTo>
                    <a:lnTo>
                      <a:pt x="877401" y="755833"/>
                    </a:lnTo>
                    <a:lnTo>
                      <a:pt x="935542" y="459843"/>
                    </a:lnTo>
                    <a:lnTo>
                      <a:pt x="1004254" y="766404"/>
                    </a:lnTo>
                    <a:lnTo>
                      <a:pt x="1088823" y="766404"/>
                    </a:lnTo>
                    <a:lnTo>
                      <a:pt x="1141679" y="961970"/>
                    </a:lnTo>
                    <a:lnTo>
                      <a:pt x="1215677" y="745262"/>
                    </a:lnTo>
                    <a:lnTo>
                      <a:pt x="1263246" y="750548"/>
                    </a:lnTo>
                    <a:lnTo>
                      <a:pt x="1358387" y="0"/>
                    </a:lnTo>
                    <a:lnTo>
                      <a:pt x="1490525" y="761119"/>
                    </a:lnTo>
                    <a:lnTo>
                      <a:pt x="1559237" y="422844"/>
                    </a:lnTo>
                    <a:lnTo>
                      <a:pt x="1617378" y="745262"/>
                    </a:lnTo>
                    <a:lnTo>
                      <a:pt x="1659663" y="613124"/>
                    </a:lnTo>
                    <a:lnTo>
                      <a:pt x="1728375" y="755833"/>
                    </a:lnTo>
                    <a:lnTo>
                      <a:pt x="1923940" y="755833"/>
                    </a:lnTo>
                  </a:path>
                </a:pathLst>
              </a:custGeom>
              <a:noFill/>
              <a:ln cap="flat" cmpd="sng" w="1016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grpSp>
      <p:grpSp>
        <p:nvGrpSpPr>
          <p:cNvPr id="586" name="Google Shape;586;p13"/>
          <p:cNvGrpSpPr/>
          <p:nvPr/>
        </p:nvGrpSpPr>
        <p:grpSpPr>
          <a:xfrm>
            <a:off x="887420" y="4190670"/>
            <a:ext cx="3128915" cy="877505"/>
            <a:chOff x="2533438" y="3909239"/>
            <a:chExt cx="950076" cy="877505"/>
          </a:xfrm>
        </p:grpSpPr>
        <p:sp>
          <p:nvSpPr>
            <p:cNvPr id="587" name="Google Shape;587;p13"/>
            <p:cNvSpPr txBox="1"/>
            <p:nvPr/>
          </p:nvSpPr>
          <p:spPr>
            <a:xfrm>
              <a:off x="2533438" y="4401844"/>
              <a:ext cx="8994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rgbClr val="FEFEFE"/>
                  </a:solidFill>
                  <a:latin typeface="Calibri"/>
                  <a:ea typeface="Calibri"/>
                  <a:cs typeface="Calibri"/>
                  <a:sym typeface="Calibri"/>
                </a:rPr>
                <a:t>PLEASE ASK US</a:t>
              </a:r>
              <a:endParaRPr sz="1900">
                <a:solidFill>
                  <a:srgbClr val="FEFEFE"/>
                </a:solidFill>
                <a:latin typeface="Calibri"/>
                <a:ea typeface="Calibri"/>
                <a:cs typeface="Calibri"/>
                <a:sym typeface="Calibri"/>
              </a:endParaRPr>
            </a:p>
          </p:txBody>
        </p:sp>
        <p:sp>
          <p:nvSpPr>
            <p:cNvPr id="588" name="Google Shape;588;p13"/>
            <p:cNvSpPr txBox="1"/>
            <p:nvPr/>
          </p:nvSpPr>
          <p:spPr>
            <a:xfrm>
              <a:off x="2555613" y="3909239"/>
              <a:ext cx="927900" cy="4926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latin typeface="Calibri"/>
                  <a:ea typeface="Calibri"/>
                  <a:cs typeface="Calibri"/>
                  <a:sym typeface="Calibri"/>
                </a:rPr>
                <a:t>IF THERE’S ANYTHI</a:t>
              </a:r>
              <a:r>
                <a:rPr b="1" lang="en-US" sz="1200">
                  <a:solidFill>
                    <a:schemeClr val="dk1"/>
                  </a:solidFill>
                  <a:latin typeface="Calibri"/>
                  <a:ea typeface="Calibri"/>
                  <a:cs typeface="Calibri"/>
                  <a:sym typeface="Calibri"/>
                </a:rPr>
                <a:t>NG YOU WANT TO KNOW</a:t>
              </a:r>
              <a:endParaRPr b="1" sz="1200">
                <a:solidFill>
                  <a:schemeClr val="dk1"/>
                </a:solidFill>
                <a:latin typeface="Calibri"/>
                <a:ea typeface="Calibri"/>
                <a:cs typeface="Calibri"/>
                <a:sym typeface="Calibri"/>
              </a:endParaRPr>
            </a:p>
          </p:txBody>
        </p:sp>
      </p:grpSp>
      <p:sp>
        <p:nvSpPr>
          <p:cNvPr id="589" name="Google Shape;589;p13"/>
          <p:cNvSpPr txBox="1"/>
          <p:nvPr/>
        </p:nvSpPr>
        <p:spPr>
          <a:xfrm>
            <a:off x="947577" y="3257568"/>
            <a:ext cx="30816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FEFEFE"/>
              </a:solidFill>
              <a:latin typeface="Calibri"/>
              <a:ea typeface="Calibri"/>
              <a:cs typeface="Calibri"/>
              <a:sym typeface="Calibri"/>
            </a:endParaRPr>
          </a:p>
        </p:txBody>
      </p:sp>
      <p:sp>
        <p:nvSpPr>
          <p:cNvPr id="590" name="Google Shape;590;p13"/>
          <p:cNvSpPr/>
          <p:nvPr/>
        </p:nvSpPr>
        <p:spPr>
          <a:xfrm>
            <a:off x="5710094" y="5174968"/>
            <a:ext cx="5822087" cy="1687630"/>
          </a:xfrm>
          <a:custGeom>
            <a:rect b="b" l="l" r="r" t="t"/>
            <a:pathLst>
              <a:path extrusionOk="0" h="1599585" w="5518348">
                <a:moveTo>
                  <a:pt x="2035402" y="849"/>
                </a:moveTo>
                <a:cubicBezTo>
                  <a:pt x="2197434" y="-5873"/>
                  <a:pt x="2388365" y="26053"/>
                  <a:pt x="2596704" y="141538"/>
                </a:cubicBezTo>
                <a:cubicBezTo>
                  <a:pt x="2882877" y="296530"/>
                  <a:pt x="3113344" y="409742"/>
                  <a:pt x="3488648" y="570305"/>
                </a:cubicBezTo>
                <a:lnTo>
                  <a:pt x="5518348" y="1599585"/>
                </a:lnTo>
                <a:lnTo>
                  <a:pt x="3862184" y="1590869"/>
                </a:lnTo>
                <a:cubicBezTo>
                  <a:pt x="3609095" y="1421123"/>
                  <a:pt x="3449907" y="1283886"/>
                  <a:pt x="3214235" y="1161143"/>
                </a:cubicBezTo>
                <a:cubicBezTo>
                  <a:pt x="2978563" y="1038400"/>
                  <a:pt x="2766821" y="883267"/>
                  <a:pt x="2448153" y="854408"/>
                </a:cubicBezTo>
                <a:cubicBezTo>
                  <a:pt x="2143410" y="808837"/>
                  <a:pt x="1776133" y="951121"/>
                  <a:pt x="1572398" y="937852"/>
                </a:cubicBezTo>
                <a:cubicBezTo>
                  <a:pt x="1505125" y="926208"/>
                  <a:pt x="1357077" y="858858"/>
                  <a:pt x="1281447" y="827716"/>
                </a:cubicBezTo>
                <a:cubicBezTo>
                  <a:pt x="885698" y="751545"/>
                  <a:pt x="570724" y="664232"/>
                  <a:pt x="158263" y="615914"/>
                </a:cubicBezTo>
                <a:cubicBezTo>
                  <a:pt x="86907" y="604850"/>
                  <a:pt x="149248" y="490730"/>
                  <a:pt x="231087" y="457382"/>
                </a:cubicBezTo>
                <a:lnTo>
                  <a:pt x="1414" y="410090"/>
                </a:lnTo>
                <a:cubicBezTo>
                  <a:pt x="-19437" y="255872"/>
                  <a:pt x="193679" y="238135"/>
                  <a:pt x="417937" y="270533"/>
                </a:cubicBezTo>
                <a:cubicBezTo>
                  <a:pt x="654322" y="317787"/>
                  <a:pt x="815504" y="362256"/>
                  <a:pt x="1051890" y="437363"/>
                </a:cubicBezTo>
                <a:cubicBezTo>
                  <a:pt x="1217771" y="414191"/>
                  <a:pt x="1436574" y="452295"/>
                  <a:pt x="1549535" y="367846"/>
                </a:cubicBezTo>
                <a:cubicBezTo>
                  <a:pt x="1412629" y="360438"/>
                  <a:pt x="1256225" y="378097"/>
                  <a:pt x="1138815" y="345621"/>
                </a:cubicBezTo>
                <a:cubicBezTo>
                  <a:pt x="1000710" y="335892"/>
                  <a:pt x="896026" y="181325"/>
                  <a:pt x="991889" y="115890"/>
                </a:cubicBezTo>
                <a:cubicBezTo>
                  <a:pt x="1199280" y="54090"/>
                  <a:pt x="1518085" y="131556"/>
                  <a:pt x="1647486" y="92040"/>
                </a:cubicBezTo>
                <a:cubicBezTo>
                  <a:pt x="1740234" y="52939"/>
                  <a:pt x="1873369" y="7571"/>
                  <a:pt x="2035402" y="8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91" name="Google Shape;591;p13"/>
          <p:cNvSpPr/>
          <p:nvPr/>
        </p:nvSpPr>
        <p:spPr>
          <a:xfrm rot="10800000">
            <a:off x="631178" y="-4598"/>
            <a:ext cx="5822087" cy="1687630"/>
          </a:xfrm>
          <a:custGeom>
            <a:rect b="b" l="l" r="r" t="t"/>
            <a:pathLst>
              <a:path extrusionOk="0" h="1599585" w="5518348">
                <a:moveTo>
                  <a:pt x="2035402" y="849"/>
                </a:moveTo>
                <a:cubicBezTo>
                  <a:pt x="2197434" y="-5873"/>
                  <a:pt x="2388365" y="26053"/>
                  <a:pt x="2596704" y="141538"/>
                </a:cubicBezTo>
                <a:cubicBezTo>
                  <a:pt x="2882877" y="296530"/>
                  <a:pt x="3113344" y="409742"/>
                  <a:pt x="3488648" y="570305"/>
                </a:cubicBezTo>
                <a:lnTo>
                  <a:pt x="5518348" y="1599585"/>
                </a:lnTo>
                <a:lnTo>
                  <a:pt x="3862184" y="1590869"/>
                </a:lnTo>
                <a:cubicBezTo>
                  <a:pt x="3609095" y="1421123"/>
                  <a:pt x="3449907" y="1283886"/>
                  <a:pt x="3214235" y="1161143"/>
                </a:cubicBezTo>
                <a:cubicBezTo>
                  <a:pt x="2978563" y="1038400"/>
                  <a:pt x="2766821" y="883267"/>
                  <a:pt x="2448153" y="854408"/>
                </a:cubicBezTo>
                <a:cubicBezTo>
                  <a:pt x="2143410" y="808837"/>
                  <a:pt x="1776133" y="951121"/>
                  <a:pt x="1572398" y="937852"/>
                </a:cubicBezTo>
                <a:cubicBezTo>
                  <a:pt x="1505125" y="926208"/>
                  <a:pt x="1357077" y="858858"/>
                  <a:pt x="1281447" y="827716"/>
                </a:cubicBezTo>
                <a:cubicBezTo>
                  <a:pt x="885698" y="751545"/>
                  <a:pt x="570724" y="664232"/>
                  <a:pt x="158263" y="615914"/>
                </a:cubicBezTo>
                <a:cubicBezTo>
                  <a:pt x="86907" y="604850"/>
                  <a:pt x="149248" y="490730"/>
                  <a:pt x="231087" y="457382"/>
                </a:cubicBezTo>
                <a:lnTo>
                  <a:pt x="1414" y="410090"/>
                </a:lnTo>
                <a:cubicBezTo>
                  <a:pt x="-19437" y="255872"/>
                  <a:pt x="193679" y="238135"/>
                  <a:pt x="417937" y="270533"/>
                </a:cubicBezTo>
                <a:cubicBezTo>
                  <a:pt x="654322" y="317787"/>
                  <a:pt x="815504" y="362256"/>
                  <a:pt x="1051890" y="437363"/>
                </a:cubicBezTo>
                <a:cubicBezTo>
                  <a:pt x="1217771" y="414191"/>
                  <a:pt x="1436574" y="452295"/>
                  <a:pt x="1549535" y="367846"/>
                </a:cubicBezTo>
                <a:cubicBezTo>
                  <a:pt x="1412629" y="360438"/>
                  <a:pt x="1256225" y="378097"/>
                  <a:pt x="1138815" y="345621"/>
                </a:cubicBezTo>
                <a:cubicBezTo>
                  <a:pt x="1000710" y="335892"/>
                  <a:pt x="896026" y="181325"/>
                  <a:pt x="991889" y="115890"/>
                </a:cubicBezTo>
                <a:cubicBezTo>
                  <a:pt x="1199280" y="54090"/>
                  <a:pt x="1518085" y="131556"/>
                  <a:pt x="1647486" y="92040"/>
                </a:cubicBezTo>
                <a:cubicBezTo>
                  <a:pt x="1740234" y="52939"/>
                  <a:pt x="1873369" y="7571"/>
                  <a:pt x="2035402" y="8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592" name="Google Shape;592;p13"/>
          <p:cNvSpPr txBox="1"/>
          <p:nvPr/>
        </p:nvSpPr>
        <p:spPr>
          <a:xfrm>
            <a:off x="8262911" y="1683031"/>
            <a:ext cx="3568500" cy="209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6500">
                <a:solidFill>
                  <a:schemeClr val="lt1"/>
                </a:solidFill>
                <a:latin typeface="Calibri"/>
                <a:ea typeface="Calibri"/>
                <a:cs typeface="Calibri"/>
                <a:sym typeface="Calibri"/>
              </a:rPr>
              <a:t>THANK    YOU</a:t>
            </a:r>
            <a:endParaRPr b="1" sz="65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
          <p:cNvSpPr/>
          <p:nvPr/>
        </p:nvSpPr>
        <p:spPr>
          <a:xfrm>
            <a:off x="3613637" y="0"/>
            <a:ext cx="8578363" cy="6858000"/>
          </a:xfrm>
          <a:custGeom>
            <a:rect b="b" l="l" r="r" t="t"/>
            <a:pathLst>
              <a:path extrusionOk="0" h="6858000" w="8398228">
                <a:moveTo>
                  <a:pt x="2640190" y="0"/>
                </a:moveTo>
                <a:lnTo>
                  <a:pt x="8398228" y="0"/>
                </a:lnTo>
                <a:lnTo>
                  <a:pt x="8398228" y="6858000"/>
                </a:lnTo>
                <a:lnTo>
                  <a:pt x="0" y="6849208"/>
                </a:lnTo>
                <a:cubicBezTo>
                  <a:pt x="894408" y="4475285"/>
                  <a:pt x="1676920" y="2479430"/>
                  <a:pt x="264019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
          <p:cNvSpPr/>
          <p:nvPr/>
        </p:nvSpPr>
        <p:spPr>
          <a:xfrm>
            <a:off x="9272322" y="2187792"/>
            <a:ext cx="1995678" cy="1995678"/>
          </a:xfrm>
          <a:prstGeom prst="ellipse">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
          <p:cNvSpPr txBox="1"/>
          <p:nvPr/>
        </p:nvSpPr>
        <p:spPr>
          <a:xfrm>
            <a:off x="5932575" y="557575"/>
            <a:ext cx="5480100" cy="9234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5400">
                <a:solidFill>
                  <a:schemeClr val="accent1"/>
                </a:solidFill>
                <a:latin typeface="Calibri"/>
                <a:ea typeface="Calibri"/>
                <a:cs typeface="Calibri"/>
                <a:sym typeface="Calibri"/>
              </a:rPr>
              <a:t>Project</a:t>
            </a:r>
            <a:r>
              <a:rPr lang="en-US" sz="5400">
                <a:solidFill>
                  <a:schemeClr val="lt1"/>
                </a:solidFill>
                <a:latin typeface="Calibri"/>
                <a:ea typeface="Calibri"/>
                <a:cs typeface="Calibri"/>
                <a:sym typeface="Calibri"/>
              </a:rPr>
              <a:t> Member’s</a:t>
            </a:r>
            <a:endParaRPr sz="5400">
              <a:solidFill>
                <a:schemeClr val="lt1"/>
              </a:solidFill>
              <a:latin typeface="Calibri"/>
              <a:ea typeface="Calibri"/>
              <a:cs typeface="Calibri"/>
              <a:sym typeface="Calibri"/>
            </a:endParaRPr>
          </a:p>
        </p:txBody>
      </p:sp>
      <p:sp>
        <p:nvSpPr>
          <p:cNvPr id="255" name="Google Shape;255;p2"/>
          <p:cNvSpPr/>
          <p:nvPr/>
        </p:nvSpPr>
        <p:spPr>
          <a:xfrm>
            <a:off x="6253264" y="2151791"/>
            <a:ext cx="1995678" cy="1995678"/>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6" name="Google Shape;256;p2"/>
          <p:cNvGrpSpPr/>
          <p:nvPr/>
        </p:nvGrpSpPr>
        <p:grpSpPr>
          <a:xfrm>
            <a:off x="9333442" y="4515576"/>
            <a:ext cx="1934558" cy="996980"/>
            <a:chOff x="4700113" y="3822139"/>
            <a:chExt cx="1934558" cy="996980"/>
          </a:xfrm>
        </p:grpSpPr>
        <p:sp>
          <p:nvSpPr>
            <p:cNvPr id="257" name="Google Shape;257;p2"/>
            <p:cNvSpPr txBox="1"/>
            <p:nvPr/>
          </p:nvSpPr>
          <p:spPr>
            <a:xfrm>
              <a:off x="4710115" y="3822139"/>
              <a:ext cx="1924556" cy="372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en-US">
                  <a:solidFill>
                    <a:schemeClr val="lt1"/>
                  </a:solidFill>
                </a:rPr>
                <a:t>RIFAH TAMANNA</a:t>
              </a:r>
              <a:endParaRPr b="1" sz="1400">
                <a:solidFill>
                  <a:schemeClr val="lt1"/>
                </a:solidFill>
                <a:latin typeface="Arial"/>
                <a:ea typeface="Arial"/>
                <a:cs typeface="Arial"/>
                <a:sym typeface="Arial"/>
              </a:endParaRPr>
            </a:p>
          </p:txBody>
        </p:sp>
        <p:sp>
          <p:nvSpPr>
            <p:cNvPr id="258" name="Google Shape;258;p2"/>
            <p:cNvSpPr txBox="1"/>
            <p:nvPr/>
          </p:nvSpPr>
          <p:spPr>
            <a:xfrm>
              <a:off x="4700113" y="4542219"/>
              <a:ext cx="1831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FEFEFE"/>
                </a:solidFill>
                <a:latin typeface="Calibri"/>
                <a:ea typeface="Calibri"/>
                <a:cs typeface="Calibri"/>
                <a:sym typeface="Calibri"/>
              </a:endParaRPr>
            </a:p>
          </p:txBody>
        </p:sp>
        <p:sp>
          <p:nvSpPr>
            <p:cNvPr id="259" name="Google Shape;259;p2"/>
            <p:cNvSpPr txBox="1"/>
            <p:nvPr/>
          </p:nvSpPr>
          <p:spPr>
            <a:xfrm>
              <a:off x="4710114" y="4194826"/>
              <a:ext cx="1811450" cy="276999"/>
            </a:xfrm>
            <a:prstGeom prst="rect">
              <a:avLst/>
            </a:prstGeom>
            <a:noFill/>
            <a:ln>
              <a:noFill/>
            </a:ln>
          </p:spPr>
          <p:txBody>
            <a:bodyPr anchorCtr="0" anchor="t" bIns="45700" lIns="90000" spcFirstLastPara="1" rIns="108000" wrap="square" tIns="45700">
              <a:spAutoFit/>
            </a:bodyPr>
            <a:lstStyle/>
            <a:p>
              <a:pPr indent="0" lvl="0" marL="0" marR="0" rtl="0" algn="ctr">
                <a:spcBef>
                  <a:spcPts val="0"/>
                </a:spcBef>
                <a:spcAft>
                  <a:spcPts val="0"/>
                </a:spcAft>
                <a:buNone/>
              </a:pPr>
              <a:r>
                <a:rPr b="1" lang="en-US" sz="1200">
                  <a:solidFill>
                    <a:schemeClr val="accent2"/>
                  </a:solidFill>
                  <a:latin typeface="Arial"/>
                  <a:ea typeface="Arial"/>
                  <a:cs typeface="Arial"/>
                  <a:sym typeface="Arial"/>
                </a:rPr>
                <a:t>182010</a:t>
              </a:r>
              <a:r>
                <a:rPr b="1" lang="en-US" sz="1200">
                  <a:solidFill>
                    <a:schemeClr val="accent2"/>
                  </a:solidFill>
                </a:rPr>
                <a:t>73</a:t>
              </a:r>
              <a:endParaRPr b="1" sz="1200">
                <a:solidFill>
                  <a:schemeClr val="accent2"/>
                </a:solidFill>
                <a:latin typeface="Arial"/>
                <a:ea typeface="Arial"/>
                <a:cs typeface="Arial"/>
                <a:sym typeface="Arial"/>
              </a:endParaRPr>
            </a:p>
          </p:txBody>
        </p:sp>
      </p:grpSp>
      <p:sp>
        <p:nvSpPr>
          <p:cNvPr id="260" name="Google Shape;260;p2"/>
          <p:cNvSpPr/>
          <p:nvPr/>
        </p:nvSpPr>
        <p:spPr>
          <a:xfrm>
            <a:off x="7907817" y="3602394"/>
            <a:ext cx="792088" cy="792088"/>
          </a:xfrm>
          <a:prstGeom prst="plus">
            <a:avLst>
              <a:gd fmla="val 3054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61" name="Google Shape;261;p2"/>
          <p:cNvSpPr/>
          <p:nvPr/>
        </p:nvSpPr>
        <p:spPr>
          <a:xfrm>
            <a:off x="10871956" y="3572912"/>
            <a:ext cx="792088" cy="792088"/>
          </a:xfrm>
          <a:prstGeom prst="plus">
            <a:avLst>
              <a:gd fmla="val 30541"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62" name="Google Shape;262;p2"/>
          <p:cNvSpPr/>
          <p:nvPr/>
        </p:nvSpPr>
        <p:spPr>
          <a:xfrm>
            <a:off x="8129785" y="3785112"/>
            <a:ext cx="319975" cy="319975"/>
          </a:xfrm>
          <a:custGeom>
            <a:rect b="b" l="l" r="r" t="t"/>
            <a:pathLst>
              <a:path extrusionOk="0" h="3242474" w="3203570">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63" name="Google Shape;263;p2"/>
          <p:cNvSpPr/>
          <p:nvPr/>
        </p:nvSpPr>
        <p:spPr>
          <a:xfrm>
            <a:off x="11170201" y="3846317"/>
            <a:ext cx="264162" cy="330530"/>
          </a:xfrm>
          <a:custGeom>
            <a:rect b="b" l="l" r="r" t="t"/>
            <a:pathLst>
              <a:path extrusionOk="0" h="3249943" w="2427821">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nvGrpSpPr>
          <p:cNvPr id="264" name="Google Shape;264;p2"/>
          <p:cNvGrpSpPr/>
          <p:nvPr/>
        </p:nvGrpSpPr>
        <p:grpSpPr>
          <a:xfrm>
            <a:off x="6635488" y="5316326"/>
            <a:ext cx="1074266" cy="309115"/>
            <a:chOff x="3130166" y="5667342"/>
            <a:chExt cx="1254837" cy="361074"/>
          </a:xfrm>
        </p:grpSpPr>
        <p:sp>
          <p:nvSpPr>
            <p:cNvPr id="265" name="Google Shape;265;p2"/>
            <p:cNvSpPr/>
            <p:nvPr/>
          </p:nvSpPr>
          <p:spPr>
            <a:xfrm>
              <a:off x="4023929" y="5667342"/>
              <a:ext cx="361074" cy="361074"/>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66" name="Google Shape;266;p2"/>
            <p:cNvSpPr/>
            <p:nvPr/>
          </p:nvSpPr>
          <p:spPr>
            <a:xfrm>
              <a:off x="3130166" y="5667342"/>
              <a:ext cx="361074" cy="361074"/>
            </a:xfrm>
            <a:custGeom>
              <a:rect b="b" l="l" r="r" t="t"/>
              <a:pathLst>
                <a:path extrusionOk="0" h="720000" w="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67" name="Google Shape;267;p2"/>
            <p:cNvSpPr/>
            <p:nvPr/>
          </p:nvSpPr>
          <p:spPr>
            <a:xfrm>
              <a:off x="3577047" y="5667342"/>
              <a:ext cx="361074" cy="361074"/>
            </a:xfrm>
            <a:custGeom>
              <a:rect b="b" l="l" r="r" t="t"/>
              <a:pathLst>
                <a:path extrusionOk="0" h="3960000" w="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grpSp>
        <p:nvGrpSpPr>
          <p:cNvPr id="268" name="Google Shape;268;p2"/>
          <p:cNvGrpSpPr/>
          <p:nvPr/>
        </p:nvGrpSpPr>
        <p:grpSpPr>
          <a:xfrm>
            <a:off x="9733030" y="5316326"/>
            <a:ext cx="1074266" cy="309115"/>
            <a:chOff x="3130166" y="5667342"/>
            <a:chExt cx="1254837" cy="361074"/>
          </a:xfrm>
        </p:grpSpPr>
        <p:sp>
          <p:nvSpPr>
            <p:cNvPr id="269" name="Google Shape;269;p2"/>
            <p:cNvSpPr/>
            <p:nvPr/>
          </p:nvSpPr>
          <p:spPr>
            <a:xfrm>
              <a:off x="4023929" y="5667342"/>
              <a:ext cx="361074" cy="361074"/>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70" name="Google Shape;270;p2"/>
            <p:cNvSpPr/>
            <p:nvPr/>
          </p:nvSpPr>
          <p:spPr>
            <a:xfrm>
              <a:off x="3130166" y="5667342"/>
              <a:ext cx="361074" cy="361074"/>
            </a:xfrm>
            <a:custGeom>
              <a:rect b="b" l="l" r="r" t="t"/>
              <a:pathLst>
                <a:path extrusionOk="0" h="720000" w="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71" name="Google Shape;271;p2"/>
            <p:cNvSpPr/>
            <p:nvPr/>
          </p:nvSpPr>
          <p:spPr>
            <a:xfrm>
              <a:off x="3577047" y="5667342"/>
              <a:ext cx="361074" cy="361074"/>
            </a:xfrm>
            <a:custGeom>
              <a:rect b="b" l="l" r="r" t="t"/>
              <a:pathLst>
                <a:path extrusionOk="0" h="3960000" w="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pic>
        <p:nvPicPr>
          <p:cNvPr id="272" name="Google Shape;272;p2"/>
          <p:cNvPicPr preferRelativeResize="0"/>
          <p:nvPr>
            <p:ph idx="2" type="pic"/>
          </p:nvPr>
        </p:nvPicPr>
        <p:blipFill rotWithShape="1">
          <a:blip r:embed="rId3">
            <a:alphaModFix/>
          </a:blip>
          <a:srcRect b="0" l="52" r="51" t="0"/>
          <a:stretch/>
        </p:blipFill>
        <p:spPr>
          <a:xfrm>
            <a:off x="9377213" y="2292675"/>
            <a:ext cx="1785900" cy="1785900"/>
          </a:xfrm>
          <a:prstGeom prst="ellipse">
            <a:avLst/>
          </a:prstGeom>
          <a:solidFill>
            <a:schemeClr val="dk1"/>
          </a:solidFill>
          <a:ln>
            <a:noFill/>
          </a:ln>
        </p:spPr>
      </p:pic>
      <p:pic>
        <p:nvPicPr>
          <p:cNvPr id="273" name="Google Shape;273;p2"/>
          <p:cNvPicPr preferRelativeResize="0"/>
          <p:nvPr>
            <p:ph idx="3" type="pic"/>
          </p:nvPr>
        </p:nvPicPr>
        <p:blipFill rotWithShape="1">
          <a:blip r:embed="rId4">
            <a:alphaModFix/>
          </a:blip>
          <a:srcRect b="139" l="0" r="0" t="140"/>
          <a:stretch/>
        </p:blipFill>
        <p:spPr>
          <a:xfrm>
            <a:off x="6358138" y="2255850"/>
            <a:ext cx="1785900" cy="1787400"/>
          </a:xfrm>
          <a:prstGeom prst="ellipse">
            <a:avLst/>
          </a:prstGeom>
          <a:solidFill>
            <a:schemeClr val="dk1"/>
          </a:solidFill>
          <a:ln>
            <a:noFill/>
          </a:ln>
        </p:spPr>
      </p:pic>
      <p:grpSp>
        <p:nvGrpSpPr>
          <p:cNvPr id="274" name="Google Shape;274;p2"/>
          <p:cNvGrpSpPr/>
          <p:nvPr/>
        </p:nvGrpSpPr>
        <p:grpSpPr>
          <a:xfrm>
            <a:off x="6256872" y="4489620"/>
            <a:ext cx="1831500" cy="996980"/>
            <a:chOff x="2714325" y="3822139"/>
            <a:chExt cx="1831500" cy="996980"/>
          </a:xfrm>
        </p:grpSpPr>
        <p:sp>
          <p:nvSpPr>
            <p:cNvPr id="275" name="Google Shape;275;p2"/>
            <p:cNvSpPr txBox="1"/>
            <p:nvPr/>
          </p:nvSpPr>
          <p:spPr>
            <a:xfrm>
              <a:off x="2724327" y="3822139"/>
              <a:ext cx="1811400" cy="37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Font typeface="Arial"/>
                <a:buNone/>
              </a:pPr>
              <a:r>
                <a:rPr b="1" lang="en-US">
                  <a:solidFill>
                    <a:schemeClr val="lt1"/>
                  </a:solidFill>
                </a:rPr>
                <a:t>M</a:t>
              </a:r>
              <a:r>
                <a:rPr b="1" lang="en-US">
                  <a:solidFill>
                    <a:schemeClr val="lt1"/>
                  </a:solidFill>
                </a:rPr>
                <a:t>AHBUBA HAQUE LAKA</a:t>
              </a:r>
              <a:endParaRPr b="1">
                <a:solidFill>
                  <a:schemeClr val="lt1"/>
                </a:solidFill>
              </a:endParaRPr>
            </a:p>
            <a:p>
              <a:pPr indent="0" lvl="0" marL="0" marR="0" rtl="0" algn="ctr">
                <a:spcBef>
                  <a:spcPts val="0"/>
                </a:spcBef>
                <a:spcAft>
                  <a:spcPts val="0"/>
                </a:spcAft>
                <a:buClr>
                  <a:schemeClr val="lt1"/>
                </a:buClr>
                <a:buSzPts val="1400"/>
                <a:buFont typeface="Arial"/>
                <a:buNone/>
              </a:pPr>
              <a:r>
                <a:t/>
              </a:r>
              <a:endParaRPr b="1">
                <a:solidFill>
                  <a:schemeClr val="lt1"/>
                </a:solidFill>
              </a:endParaRPr>
            </a:p>
          </p:txBody>
        </p:sp>
        <p:sp>
          <p:nvSpPr>
            <p:cNvPr id="276" name="Google Shape;276;p2"/>
            <p:cNvSpPr txBox="1"/>
            <p:nvPr/>
          </p:nvSpPr>
          <p:spPr>
            <a:xfrm>
              <a:off x="2714325" y="4542219"/>
              <a:ext cx="18315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solidFill>
                  <a:srgbClr val="FEFEFE"/>
                </a:solidFill>
                <a:latin typeface="Calibri"/>
                <a:ea typeface="Calibri"/>
                <a:cs typeface="Calibri"/>
                <a:sym typeface="Calibri"/>
              </a:endParaRPr>
            </a:p>
          </p:txBody>
        </p:sp>
        <p:sp>
          <p:nvSpPr>
            <p:cNvPr id="277" name="Google Shape;277;p2"/>
            <p:cNvSpPr txBox="1"/>
            <p:nvPr/>
          </p:nvSpPr>
          <p:spPr>
            <a:xfrm>
              <a:off x="2724326" y="4194826"/>
              <a:ext cx="1811400" cy="276900"/>
            </a:xfrm>
            <a:prstGeom prst="rect">
              <a:avLst/>
            </a:prstGeom>
            <a:noFill/>
            <a:ln>
              <a:noFill/>
            </a:ln>
          </p:spPr>
          <p:txBody>
            <a:bodyPr anchorCtr="0" anchor="t" bIns="45700" lIns="90000" spcFirstLastPara="1" rIns="108000" wrap="square" tIns="45700">
              <a:spAutoFit/>
            </a:bodyPr>
            <a:lstStyle/>
            <a:p>
              <a:pPr indent="0" lvl="0" marL="0" marR="0" rtl="0" algn="ctr">
                <a:spcBef>
                  <a:spcPts val="0"/>
                </a:spcBef>
                <a:spcAft>
                  <a:spcPts val="0"/>
                </a:spcAft>
                <a:buNone/>
              </a:pPr>
              <a:r>
                <a:rPr b="1" lang="en-US" sz="1200">
                  <a:solidFill>
                    <a:schemeClr val="accent1"/>
                  </a:solidFill>
                  <a:latin typeface="Arial"/>
                  <a:ea typeface="Arial"/>
                  <a:cs typeface="Arial"/>
                  <a:sym typeface="Arial"/>
                </a:rPr>
                <a:t>182010</a:t>
              </a:r>
              <a:r>
                <a:rPr b="1" lang="en-US" sz="1200">
                  <a:solidFill>
                    <a:schemeClr val="accent1"/>
                  </a:solidFill>
                </a:rPr>
                <a:t>85</a:t>
              </a:r>
              <a:endParaRPr b="1" sz="1200">
                <a:solidFill>
                  <a:schemeClr val="accent1"/>
                </a:solidFill>
                <a:latin typeface="Arial"/>
                <a:ea typeface="Arial"/>
                <a:cs typeface="Arial"/>
                <a:sym typeface="Arial"/>
              </a:endParaRPr>
            </a:p>
          </p:txBody>
        </p:sp>
      </p:grpSp>
    </p:spTree>
  </p:cSld>
  <p:clrMapOvr>
    <a:masterClrMapping/>
  </p:clrMapOvr>
  <mc:AlternateContent>
    <mc:Choice Requires="p14">
      <p:transition spd="slow" p14:dur="2000">
        <p14:revea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
          <p:cNvSpPr txBox="1"/>
          <p:nvPr>
            <p:ph type="title"/>
          </p:nvPr>
        </p:nvSpPr>
        <p:spPr>
          <a:xfrm>
            <a:off x="5641856" y="733302"/>
            <a:ext cx="5966670" cy="71087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sz="3600"/>
              <a:t>MOTIVATION</a:t>
            </a:r>
            <a:endParaRPr sz="3600">
              <a:latin typeface="Calibri"/>
              <a:ea typeface="Calibri"/>
              <a:cs typeface="Calibri"/>
              <a:sym typeface="Calibri"/>
            </a:endParaRPr>
          </a:p>
        </p:txBody>
      </p:sp>
      <p:pic>
        <p:nvPicPr>
          <p:cNvPr id="283" name="Google Shape;283;p3"/>
          <p:cNvPicPr preferRelativeResize="0"/>
          <p:nvPr>
            <p:ph idx="2" type="pic"/>
          </p:nvPr>
        </p:nvPicPr>
        <p:blipFill rotWithShape="1">
          <a:blip r:embed="rId3">
            <a:alphaModFix/>
          </a:blip>
          <a:srcRect b="0" l="22439" r="22438" t="0"/>
          <a:stretch/>
        </p:blipFill>
        <p:spPr>
          <a:xfrm>
            <a:off x="0" y="0"/>
            <a:ext cx="5040313" cy="6858000"/>
          </a:xfrm>
          <a:prstGeom prst="rect">
            <a:avLst/>
          </a:prstGeom>
          <a:solidFill>
            <a:schemeClr val="dk1"/>
          </a:solidFill>
          <a:ln>
            <a:noFill/>
          </a:ln>
        </p:spPr>
      </p:pic>
      <p:sp>
        <p:nvSpPr>
          <p:cNvPr id="284" name="Google Shape;284;p3"/>
          <p:cNvSpPr txBox="1"/>
          <p:nvPr/>
        </p:nvSpPr>
        <p:spPr>
          <a:xfrm>
            <a:off x="5641856" y="2628781"/>
            <a:ext cx="5751300" cy="3073500"/>
          </a:xfrm>
          <a:prstGeom prst="rect">
            <a:avLst/>
          </a:prstGeom>
          <a:noFill/>
          <a:ln>
            <a:noFill/>
          </a:ln>
        </p:spPr>
        <p:txBody>
          <a:bodyPr anchorCtr="0" anchor="t" bIns="45700" lIns="108000" spcFirstLastPara="1" rIns="108000"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2050">
                <a:solidFill>
                  <a:srgbClr val="FFFFFF"/>
                </a:solidFill>
                <a:highlight>
                  <a:schemeClr val="dk1"/>
                </a:highlight>
              </a:rPr>
              <a:t>Main objective of this project is to remove barrier between doctor and patient.This project will help patients  to reach doctor within short possible time and will help doctors to appoint more patient within vedio call.Overall it will increase medical facility in our country.</a:t>
            </a:r>
            <a:endParaRPr sz="2050">
              <a:solidFill>
                <a:srgbClr val="FFFFFF"/>
              </a:solidFill>
              <a:highlight>
                <a:schemeClr val="dk1"/>
              </a:high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rgbClr val="FFFFFF"/>
              </a:solidFill>
              <a:highlight>
                <a:srgbClr val="0084FF"/>
              </a:highlight>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lt1"/>
              </a:solidFill>
              <a:latin typeface="Calibri"/>
              <a:ea typeface="Calibri"/>
              <a:cs typeface="Calibri"/>
              <a:sym typeface="Calibri"/>
            </a:endParaRPr>
          </a:p>
        </p:txBody>
      </p:sp>
      <p:sp>
        <p:nvSpPr>
          <p:cNvPr id="285" name="Google Shape;285;p3"/>
          <p:cNvSpPr/>
          <p:nvPr/>
        </p:nvSpPr>
        <p:spPr>
          <a:xfrm flipH="1">
            <a:off x="11393135" y="2476814"/>
            <a:ext cx="748982" cy="74898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
          <p:cNvSpPr/>
          <p:nvPr/>
        </p:nvSpPr>
        <p:spPr>
          <a:xfrm flipH="1">
            <a:off x="11393135" y="3520930"/>
            <a:ext cx="748982" cy="74898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
          <p:cNvSpPr/>
          <p:nvPr/>
        </p:nvSpPr>
        <p:spPr>
          <a:xfrm flipH="1">
            <a:off x="11393135" y="4565046"/>
            <a:ext cx="748982" cy="74898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8" name="Google Shape;288;p3"/>
          <p:cNvPicPr preferRelativeResize="0"/>
          <p:nvPr/>
        </p:nvPicPr>
        <p:blipFill rotWithShape="1">
          <a:blip r:embed="rId4">
            <a:alphaModFix/>
          </a:blip>
          <a:srcRect b="0" l="0" r="0" t="0"/>
          <a:stretch/>
        </p:blipFill>
        <p:spPr>
          <a:xfrm>
            <a:off x="11561958" y="2669265"/>
            <a:ext cx="451143" cy="445047"/>
          </a:xfrm>
          <a:prstGeom prst="rect">
            <a:avLst/>
          </a:prstGeom>
          <a:noFill/>
          <a:ln>
            <a:noFill/>
          </a:ln>
        </p:spPr>
      </p:pic>
      <p:pic>
        <p:nvPicPr>
          <p:cNvPr id="289" name="Google Shape;289;p3"/>
          <p:cNvPicPr preferRelativeResize="0"/>
          <p:nvPr/>
        </p:nvPicPr>
        <p:blipFill rotWithShape="1">
          <a:blip r:embed="rId5">
            <a:alphaModFix/>
          </a:blip>
          <a:srcRect b="0" l="0" r="0" t="0"/>
          <a:stretch/>
        </p:blipFill>
        <p:spPr>
          <a:xfrm>
            <a:off x="11545102" y="3672897"/>
            <a:ext cx="445047" cy="445047"/>
          </a:xfrm>
          <a:prstGeom prst="rect">
            <a:avLst/>
          </a:prstGeom>
          <a:noFill/>
          <a:ln>
            <a:noFill/>
          </a:ln>
        </p:spPr>
      </p:pic>
      <p:pic>
        <p:nvPicPr>
          <p:cNvPr id="290" name="Google Shape;290;p3"/>
          <p:cNvPicPr preferRelativeResize="0"/>
          <p:nvPr/>
        </p:nvPicPr>
        <p:blipFill rotWithShape="1">
          <a:blip r:embed="rId6">
            <a:alphaModFix/>
          </a:blip>
          <a:srcRect b="0" l="0" r="0" t="0"/>
          <a:stretch/>
        </p:blipFill>
        <p:spPr>
          <a:xfrm>
            <a:off x="11561958" y="4787124"/>
            <a:ext cx="402371" cy="304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p:nvPr/>
        </p:nvSpPr>
        <p:spPr>
          <a:xfrm>
            <a:off x="75" y="0"/>
            <a:ext cx="12191700" cy="2192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4"/>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4"/>
          <p:cNvSpPr txBox="1"/>
          <p:nvPr/>
        </p:nvSpPr>
        <p:spPr>
          <a:xfrm>
            <a:off x="-12" y="2714649"/>
            <a:ext cx="12192000" cy="923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PROBLEM DEFINITION</a:t>
            </a:r>
            <a:endParaRPr sz="5400">
              <a:solidFill>
                <a:schemeClr val="lt1"/>
              </a:solidFill>
              <a:latin typeface="Calibri"/>
              <a:ea typeface="Calibri"/>
              <a:cs typeface="Calibri"/>
              <a:sym typeface="Calibri"/>
            </a:endParaRPr>
          </a:p>
        </p:txBody>
      </p:sp>
      <p:sp>
        <p:nvSpPr>
          <p:cNvPr id="298" name="Google Shape;298;p4"/>
          <p:cNvSpPr txBox="1"/>
          <p:nvPr/>
        </p:nvSpPr>
        <p:spPr>
          <a:xfrm>
            <a:off x="2239025" y="3829550"/>
            <a:ext cx="8611800" cy="27225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0"/>
              </a:spcBef>
              <a:spcAft>
                <a:spcPts val="0"/>
              </a:spcAft>
              <a:buNone/>
            </a:pPr>
            <a:r>
              <a:rPr b="1" lang="en-US" sz="1750">
                <a:solidFill>
                  <a:srgbClr val="FFFFFF"/>
                </a:solidFill>
              </a:rPr>
              <a:t>In our country most of the people can’t consult doctor for various reason .People need to move from rural area to city for treatment which is costly,They are not sure either doctor is free or busy at their desired consultation time,most of the time they don’t have enough financial support to reach doctor.In this COVID situation it is miserable situation for emergency patient to reach doctor.Our project will try to reduce this barrier between doctor and patient through virtual contact.</a:t>
            </a:r>
            <a:endParaRPr b="1" sz="1750">
              <a:solidFill>
                <a:srgbClr val="FFFFFF"/>
              </a:solidFill>
            </a:endParaRPr>
          </a:p>
          <a:p>
            <a:pPr indent="0" lvl="0" marL="0" marR="0" rtl="0" algn="ctr">
              <a:spcBef>
                <a:spcPts val="0"/>
              </a:spcBef>
              <a:spcAft>
                <a:spcPts val="0"/>
              </a:spcAft>
              <a:buNone/>
            </a:pPr>
            <a:r>
              <a:t/>
            </a:r>
            <a:endParaRPr b="1" sz="3000">
              <a:solidFill>
                <a:schemeClr val="dk1"/>
              </a:solidFill>
              <a:highlight>
                <a:schemeClr val="lt1"/>
              </a:highlight>
              <a:latin typeface="Calibri"/>
              <a:ea typeface="Calibri"/>
              <a:cs typeface="Calibri"/>
              <a:sym typeface="Calibri"/>
            </a:endParaRPr>
          </a:p>
        </p:txBody>
      </p:sp>
      <p:pic>
        <p:nvPicPr>
          <p:cNvPr id="299" name="Google Shape;299;p4"/>
          <p:cNvPicPr preferRelativeResize="0"/>
          <p:nvPr/>
        </p:nvPicPr>
        <p:blipFill rotWithShape="1">
          <a:blip r:embed="rId3">
            <a:alphaModFix/>
          </a:blip>
          <a:srcRect b="0" l="0" r="0" t="0"/>
          <a:stretch/>
        </p:blipFill>
        <p:spPr>
          <a:xfrm>
            <a:off x="1964050" y="415752"/>
            <a:ext cx="7959525" cy="2298899"/>
          </a:xfrm>
          <a:prstGeom prst="rect">
            <a:avLst/>
          </a:prstGeom>
          <a:noFill/>
          <a:ln>
            <a:noFill/>
          </a:ln>
        </p:spPr>
      </p:pic>
    </p:spTree>
  </p:cSld>
  <p:clrMapOvr>
    <a:masterClrMapping/>
  </p:clrMapOvr>
  <mc:AlternateContent>
    <mc:Choice Requires="p14">
      <p:transition spd="slow" p14:dur="2000">
        <p14:honeycomb/>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
          <p:cNvSpPr/>
          <p:nvPr/>
        </p:nvSpPr>
        <p:spPr>
          <a:xfrm>
            <a:off x="11770892" y="0"/>
            <a:ext cx="421108" cy="6858000"/>
          </a:xfrm>
          <a:prstGeom prst="rect">
            <a:avLst/>
          </a:prstGeom>
          <a:solidFill>
            <a:schemeClr val="accent1">
              <a:alpha val="5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5"/>
          <p:cNvSpPr txBox="1"/>
          <p:nvPr/>
        </p:nvSpPr>
        <p:spPr>
          <a:xfrm>
            <a:off x="5172501" y="250887"/>
            <a:ext cx="6025800" cy="4386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OBJECTIVE,</a:t>
            </a:r>
            <a:r>
              <a:rPr lang="en-US" sz="4400">
                <a:solidFill>
                  <a:schemeClr val="dk1"/>
                </a:solidFill>
                <a:latin typeface="Calibri"/>
                <a:ea typeface="Calibri"/>
                <a:cs typeface="Calibri"/>
                <a:sym typeface="Calibri"/>
              </a:rPr>
              <a:t>SOLUTION,</a:t>
            </a:r>
            <a:endParaRPr sz="4400">
              <a:solidFill>
                <a:schemeClr val="dk1"/>
              </a:solidFill>
              <a:latin typeface="Calibri"/>
              <a:ea typeface="Calibri"/>
              <a:cs typeface="Calibri"/>
              <a:sym typeface="Calibri"/>
            </a:endParaRPr>
          </a:p>
          <a:p>
            <a:pPr indent="0" lvl="0" marL="0" rtl="0" algn="l">
              <a:spcBef>
                <a:spcPts val="0"/>
              </a:spcBef>
              <a:spcAft>
                <a:spcPts val="0"/>
              </a:spcAft>
              <a:buNone/>
            </a:pPr>
            <a:r>
              <a:rPr lang="en-US" sz="4400">
                <a:solidFill>
                  <a:schemeClr val="dk1"/>
                </a:solidFill>
                <a:latin typeface="Calibri"/>
                <a:ea typeface="Calibri"/>
                <a:cs typeface="Calibri"/>
                <a:sym typeface="Calibri"/>
              </a:rPr>
              <a:t>PROJECT OUTPUTS:</a:t>
            </a:r>
            <a:endParaRPr sz="4400">
              <a:solidFill>
                <a:schemeClr val="dk1"/>
              </a:solidFill>
              <a:latin typeface="Calibri"/>
              <a:ea typeface="Calibri"/>
              <a:cs typeface="Calibri"/>
              <a:sym typeface="Calibri"/>
            </a:endParaRPr>
          </a:p>
          <a:p>
            <a:pPr indent="0" lvl="0" marL="0" rtl="0" algn="l">
              <a:spcBef>
                <a:spcPts val="0"/>
              </a:spcBef>
              <a:spcAft>
                <a:spcPts val="0"/>
              </a:spcAft>
              <a:buNone/>
            </a:pPr>
            <a:r>
              <a:t/>
            </a:r>
            <a:endParaRPr sz="44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4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400">
              <a:solidFill>
                <a:schemeClr val="dk1"/>
              </a:solidFill>
              <a:latin typeface="Calibri"/>
              <a:ea typeface="Calibri"/>
              <a:cs typeface="Calibri"/>
              <a:sym typeface="Calibri"/>
            </a:endParaRPr>
          </a:p>
        </p:txBody>
      </p:sp>
      <p:sp>
        <p:nvSpPr>
          <p:cNvPr id="306" name="Google Shape;306;p5"/>
          <p:cNvSpPr txBox="1"/>
          <p:nvPr/>
        </p:nvSpPr>
        <p:spPr>
          <a:xfrm>
            <a:off x="5172501" y="1020328"/>
            <a:ext cx="5773200" cy="3078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5"/>
          <p:cNvSpPr txBox="1"/>
          <p:nvPr/>
        </p:nvSpPr>
        <p:spPr>
          <a:xfrm>
            <a:off x="5172501" y="2773801"/>
            <a:ext cx="5084700" cy="3078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5"/>
          <p:cNvSpPr txBox="1"/>
          <p:nvPr/>
        </p:nvSpPr>
        <p:spPr>
          <a:xfrm>
            <a:off x="5078550" y="4028646"/>
            <a:ext cx="5084700" cy="2648700"/>
          </a:xfrm>
          <a:prstGeom prst="rect">
            <a:avLst/>
          </a:prstGeom>
          <a:noFill/>
          <a:ln>
            <a:noFill/>
          </a:ln>
        </p:spPr>
        <p:txBody>
          <a:bodyPr anchorCtr="0" anchor="t" bIns="45700" lIns="108000" spcFirstLastPara="1" rIns="108000" wrap="square" tIns="45700">
            <a:spAutoFit/>
          </a:bodyPr>
          <a:lstStyle/>
          <a:p>
            <a:pPr indent="0" lvl="0" marL="0" rtl="0" algn="l">
              <a:lnSpc>
                <a:spcPct val="115000"/>
              </a:lnSpc>
              <a:spcBef>
                <a:spcPts val="0"/>
              </a:spcBef>
              <a:spcAft>
                <a:spcPts val="0"/>
              </a:spcAft>
              <a:buNone/>
            </a:pPr>
            <a:r>
              <a:rPr b="1" lang="en-US" sz="1450">
                <a:solidFill>
                  <a:srgbClr val="050505"/>
                </a:solidFill>
              </a:rPr>
              <a:t>&gt;&gt;&gt;&gt;  Our main objective is to build a scalable and sustainable project,this project is a solution to doctor chamber which will be shifted by virtual one.Output of this project is patient can reach doctor from anywhere and get treatment.In Consult within vedio call ,for security purpose we develop hand shaking protocol where Both side must be agree to join in consultation.If doctor couldn't permit the patient then they don't join the call.So this process will run into a scheduling.</a:t>
            </a:r>
            <a:endParaRPr b="1" sz="1450">
              <a:solidFill>
                <a:srgbClr val="050505"/>
              </a:solidFill>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09" name="Google Shape;309;p5"/>
          <p:cNvSpPr/>
          <p:nvPr/>
        </p:nvSpPr>
        <p:spPr>
          <a:xfrm>
            <a:off x="11349784" y="0"/>
            <a:ext cx="421108" cy="6858000"/>
          </a:xfrm>
          <a:prstGeom prst="rect">
            <a:avLst/>
          </a:prstGeom>
          <a:solidFill>
            <a:schemeClr val="accent2">
              <a:alpha val="5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5"/>
          <p:cNvSpPr txBox="1"/>
          <p:nvPr/>
        </p:nvSpPr>
        <p:spPr>
          <a:xfrm>
            <a:off x="4759275" y="2004149"/>
            <a:ext cx="6438900" cy="26337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311" name="Google Shape;311;p5"/>
          <p:cNvSpPr txBox="1"/>
          <p:nvPr/>
        </p:nvSpPr>
        <p:spPr>
          <a:xfrm>
            <a:off x="5172500" y="2004174"/>
            <a:ext cx="6025800" cy="1631700"/>
          </a:xfrm>
          <a:prstGeom prst="rect">
            <a:avLst/>
          </a:prstGeom>
          <a:noFill/>
          <a:ln>
            <a:noFill/>
          </a:ln>
        </p:spPr>
        <p:txBody>
          <a:bodyPr anchorCtr="0" anchor="ctr" bIns="45700" lIns="91425" spcFirstLastPara="1" rIns="91425" wrap="square" tIns="45700">
            <a:spAutoFit/>
          </a:bodyPr>
          <a:lstStyle/>
          <a:p>
            <a:pPr indent="-387350" lvl="0" marL="457200" marR="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Scalable and sustainable project.</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Virtual doctor chamber.</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Availability.</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Security.</a:t>
            </a:r>
            <a:endParaRPr sz="2500">
              <a:solidFill>
                <a:schemeClr val="dk1"/>
              </a:solidFill>
              <a:latin typeface="Calibri"/>
              <a:ea typeface="Calibri"/>
              <a:cs typeface="Calibri"/>
              <a:sym typeface="Calibri"/>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1600"/>
              </a:spcAft>
              <a:buClr>
                <a:srgbClr val="FEFEFE"/>
              </a:buClr>
              <a:buSzPct val="100000"/>
              <a:buNone/>
            </a:pPr>
            <a:r>
              <a:rPr lang="en-US"/>
              <a:t>IMPACT ON SOCIETY</a:t>
            </a:r>
            <a:endParaRPr/>
          </a:p>
        </p:txBody>
      </p:sp>
      <p:sp>
        <p:nvSpPr>
          <p:cNvPr id="317" name="Google Shape;317;p6"/>
          <p:cNvSpPr/>
          <p:nvPr/>
        </p:nvSpPr>
        <p:spPr>
          <a:xfrm>
            <a:off x="2619942" y="1722081"/>
            <a:ext cx="555938" cy="555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18" name="Google Shape;318;p6"/>
          <p:cNvSpPr/>
          <p:nvPr/>
        </p:nvSpPr>
        <p:spPr>
          <a:xfrm>
            <a:off x="896337" y="1722081"/>
            <a:ext cx="555938" cy="5559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19" name="Google Shape;319;p6"/>
          <p:cNvSpPr/>
          <p:nvPr/>
        </p:nvSpPr>
        <p:spPr>
          <a:xfrm>
            <a:off x="4343547" y="1722081"/>
            <a:ext cx="555938" cy="55593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20" name="Google Shape;320;p6"/>
          <p:cNvSpPr txBox="1"/>
          <p:nvPr/>
        </p:nvSpPr>
        <p:spPr>
          <a:xfrm>
            <a:off x="668195" y="2773716"/>
            <a:ext cx="5110500" cy="2085600"/>
          </a:xfrm>
          <a:prstGeom prst="rect">
            <a:avLst/>
          </a:prstGeom>
          <a:noFill/>
          <a:ln>
            <a:noFill/>
          </a:ln>
        </p:spPr>
        <p:txBody>
          <a:bodyPr anchorCtr="0" anchor="t" bIns="45700" lIns="91425" spcFirstLastPara="1" rIns="91425" wrap="square" tIns="45700">
            <a:spAutoFit/>
          </a:bodyPr>
          <a:lstStyle/>
          <a:p>
            <a:pPr indent="-346075" lvl="0" marL="457200" marR="0" rtl="0" algn="l">
              <a:spcBef>
                <a:spcPts val="0"/>
              </a:spcBef>
              <a:spcAft>
                <a:spcPts val="0"/>
              </a:spcAft>
              <a:buClr>
                <a:srgbClr val="FFFFFF"/>
              </a:buClr>
              <a:buSzPts val="1850"/>
              <a:buAutoNum type="arabicPeriod"/>
            </a:pPr>
            <a:r>
              <a:rPr lang="en-US" sz="1850">
                <a:solidFill>
                  <a:srgbClr val="FFFFFF"/>
                </a:solidFill>
                <a:highlight>
                  <a:schemeClr val="dk1"/>
                </a:highlight>
              </a:rPr>
              <a:t>Reduce time to reach doctor.</a:t>
            </a:r>
            <a:endParaRPr sz="1850">
              <a:solidFill>
                <a:srgbClr val="FFFFFF"/>
              </a:solidFill>
              <a:highlight>
                <a:schemeClr val="dk1"/>
              </a:highlight>
            </a:endParaRPr>
          </a:p>
          <a:p>
            <a:pPr indent="-346075" lvl="0" marL="457200" marR="0" rtl="0" algn="l">
              <a:spcBef>
                <a:spcPts val="0"/>
              </a:spcBef>
              <a:spcAft>
                <a:spcPts val="0"/>
              </a:spcAft>
              <a:buClr>
                <a:srgbClr val="FFFFFF"/>
              </a:buClr>
              <a:buSzPts val="1850"/>
              <a:buAutoNum type="arabicPeriod"/>
            </a:pPr>
            <a:r>
              <a:rPr lang="en-US" sz="1850">
                <a:solidFill>
                  <a:srgbClr val="FFFFFF"/>
                </a:solidFill>
                <a:highlight>
                  <a:schemeClr val="dk1"/>
                </a:highlight>
              </a:rPr>
              <a:t>People from any region can reach doctor. </a:t>
            </a:r>
            <a:endParaRPr sz="1850">
              <a:solidFill>
                <a:srgbClr val="FFFFFF"/>
              </a:solidFill>
              <a:highlight>
                <a:schemeClr val="dk1"/>
              </a:highlight>
            </a:endParaRPr>
          </a:p>
          <a:p>
            <a:pPr indent="-346075" lvl="0" marL="457200" marR="0" rtl="0" algn="l">
              <a:spcBef>
                <a:spcPts val="0"/>
              </a:spcBef>
              <a:spcAft>
                <a:spcPts val="0"/>
              </a:spcAft>
              <a:buClr>
                <a:srgbClr val="FFFFFF"/>
              </a:buClr>
              <a:buSzPts val="1850"/>
              <a:buAutoNum type="arabicPeriod"/>
            </a:pPr>
            <a:r>
              <a:rPr lang="en-US" sz="1850">
                <a:solidFill>
                  <a:srgbClr val="FFFFFF"/>
                </a:solidFill>
                <a:highlight>
                  <a:schemeClr val="dk1"/>
                </a:highlight>
              </a:rPr>
              <a:t>Emergency treatment is possible to anywhere.</a:t>
            </a:r>
            <a:endParaRPr sz="1850">
              <a:solidFill>
                <a:srgbClr val="FFFFFF"/>
              </a:solidFill>
              <a:highlight>
                <a:schemeClr val="dk1"/>
              </a:highlight>
            </a:endParaRPr>
          </a:p>
          <a:p>
            <a:pPr indent="-346075" lvl="0" marL="457200" marR="0" rtl="0" algn="l">
              <a:spcBef>
                <a:spcPts val="0"/>
              </a:spcBef>
              <a:spcAft>
                <a:spcPts val="0"/>
              </a:spcAft>
              <a:buClr>
                <a:srgbClr val="FFFFFF"/>
              </a:buClr>
              <a:buSzPts val="1850"/>
              <a:buAutoNum type="arabicPeriod"/>
            </a:pPr>
            <a:r>
              <a:rPr lang="en-US" sz="1850">
                <a:solidFill>
                  <a:srgbClr val="FFFFFF"/>
                </a:solidFill>
                <a:highlight>
                  <a:schemeClr val="dk1"/>
                </a:highlight>
              </a:rPr>
              <a:t>Consultant with doctor via </a:t>
            </a:r>
            <a:r>
              <a:rPr lang="en-US" sz="1850">
                <a:solidFill>
                  <a:srgbClr val="FFFFFF"/>
                </a:solidFill>
                <a:highlight>
                  <a:schemeClr val="dk1"/>
                </a:highlight>
              </a:rPr>
              <a:t>video</a:t>
            </a:r>
            <a:r>
              <a:rPr lang="en-US" sz="1850">
                <a:solidFill>
                  <a:srgbClr val="FFFFFF"/>
                </a:solidFill>
                <a:highlight>
                  <a:schemeClr val="dk1"/>
                </a:highlight>
              </a:rPr>
              <a:t> call.</a:t>
            </a:r>
            <a:endParaRPr sz="1850">
              <a:solidFill>
                <a:srgbClr val="FFFFFF"/>
              </a:solidFill>
              <a:highlight>
                <a:schemeClr val="dk1"/>
              </a:highlight>
            </a:endParaRPr>
          </a:p>
          <a:p>
            <a:pPr indent="-346075" lvl="0" marL="457200" marR="0" rtl="0" algn="l">
              <a:spcBef>
                <a:spcPts val="0"/>
              </a:spcBef>
              <a:spcAft>
                <a:spcPts val="0"/>
              </a:spcAft>
              <a:buClr>
                <a:srgbClr val="FFFFFF"/>
              </a:buClr>
              <a:buSzPts val="1850"/>
              <a:buAutoNum type="arabicPeriod"/>
            </a:pPr>
            <a:r>
              <a:rPr lang="en-US" sz="1850">
                <a:solidFill>
                  <a:srgbClr val="FFFFFF"/>
                </a:solidFill>
                <a:highlight>
                  <a:schemeClr val="dk1"/>
                </a:highlight>
              </a:rPr>
              <a:t>In this COVID situation it will be easy to consult doctor.</a:t>
            </a:r>
            <a:endParaRPr sz="2050">
              <a:solidFill>
                <a:srgbClr val="FEFEFE"/>
              </a:solidFill>
              <a:highlight>
                <a:schemeClr val="dk1"/>
              </a:highlight>
              <a:latin typeface="Calibri"/>
              <a:ea typeface="Calibri"/>
              <a:cs typeface="Calibri"/>
              <a:sym typeface="Calibri"/>
            </a:endParaRPr>
          </a:p>
        </p:txBody>
      </p:sp>
      <p:grpSp>
        <p:nvGrpSpPr>
          <p:cNvPr id="321" name="Google Shape;321;p6"/>
          <p:cNvGrpSpPr/>
          <p:nvPr/>
        </p:nvGrpSpPr>
        <p:grpSpPr>
          <a:xfrm>
            <a:off x="6675516" y="1671948"/>
            <a:ext cx="5071889" cy="5478066"/>
            <a:chOff x="4876975" y="1359468"/>
            <a:chExt cx="4040826" cy="4364431"/>
          </a:xfrm>
        </p:grpSpPr>
        <p:grpSp>
          <p:nvGrpSpPr>
            <p:cNvPr id="322" name="Google Shape;322;p6"/>
            <p:cNvGrpSpPr/>
            <p:nvPr/>
          </p:nvGrpSpPr>
          <p:grpSpPr>
            <a:xfrm>
              <a:off x="4876975" y="1359468"/>
              <a:ext cx="4040826" cy="4364431"/>
              <a:chOff x="2821941" y="631739"/>
              <a:chExt cx="4151948" cy="4484452"/>
            </a:xfrm>
          </p:grpSpPr>
          <p:sp>
            <p:nvSpPr>
              <p:cNvPr id="323" name="Google Shape;323;p6"/>
              <p:cNvSpPr/>
              <p:nvPr/>
            </p:nvSpPr>
            <p:spPr>
              <a:xfrm rot="-523465">
                <a:off x="4132033" y="1988612"/>
                <a:ext cx="2633751" cy="2944870"/>
              </a:xfrm>
              <a:custGeom>
                <a:rect b="b" l="l" r="r" t="t"/>
                <a:pathLst>
                  <a:path extrusionOk="0" h="3480271" w="3112588">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0">
                    <a:schemeClr val="dk1"/>
                  </a:gs>
                  <a:gs pos="29600">
                    <a:schemeClr val="dk1"/>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nvGrpSpPr>
              <p:cNvPr id="324" name="Google Shape;324;p6"/>
              <p:cNvGrpSpPr/>
              <p:nvPr/>
            </p:nvGrpSpPr>
            <p:grpSpPr>
              <a:xfrm>
                <a:off x="2821941" y="631739"/>
                <a:ext cx="3131677" cy="3396957"/>
                <a:chOff x="2821941" y="605499"/>
                <a:chExt cx="3131677" cy="3396957"/>
              </a:xfrm>
            </p:grpSpPr>
            <p:sp>
              <p:nvSpPr>
                <p:cNvPr id="325" name="Google Shape;325;p6"/>
                <p:cNvSpPr/>
                <p:nvPr/>
              </p:nvSpPr>
              <p:spPr>
                <a:xfrm rot="-1039222">
                  <a:off x="4355405" y="1769282"/>
                  <a:ext cx="72008" cy="5002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26" name="Google Shape;326;p6"/>
                <p:cNvSpPr/>
                <p:nvPr/>
              </p:nvSpPr>
              <p:spPr>
                <a:xfrm rot="-978817">
                  <a:off x="4178524" y="1012870"/>
                  <a:ext cx="369205" cy="756406"/>
                </a:xfrm>
                <a:custGeom>
                  <a:rect b="b" l="l" r="r" t="t"/>
                  <a:pathLst>
                    <a:path extrusionOk="0" h="756406" w="369205">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5"/>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27" name="Google Shape;327;p6"/>
                <p:cNvSpPr/>
                <p:nvPr/>
              </p:nvSpPr>
              <p:spPr>
                <a:xfrm rot="420000">
                  <a:off x="4024345" y="2162409"/>
                  <a:ext cx="420470" cy="781241"/>
                </a:xfrm>
                <a:custGeom>
                  <a:rect b="b" l="l" r="r" t="t"/>
                  <a:pathLst>
                    <a:path extrusionOk="0" h="781241" w="420470">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28" name="Google Shape;328;p6"/>
                <p:cNvSpPr/>
                <p:nvPr/>
              </p:nvSpPr>
              <p:spPr>
                <a:xfrm rot="420000">
                  <a:off x="4205851" y="2209391"/>
                  <a:ext cx="462473" cy="775132"/>
                </a:xfrm>
                <a:custGeom>
                  <a:rect b="b" l="l" r="r" t="t"/>
                  <a:pathLst>
                    <a:path extrusionOk="0" h="775132" w="462473">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29" name="Google Shape;329;p6"/>
                <p:cNvSpPr/>
                <p:nvPr/>
              </p:nvSpPr>
              <p:spPr>
                <a:xfrm rot="-8462763">
                  <a:off x="4000691" y="2686142"/>
                  <a:ext cx="217656" cy="166388"/>
                </a:xfrm>
                <a:custGeom>
                  <a:rect b="b" l="l" r="r" t="t"/>
                  <a:pathLst>
                    <a:path extrusionOk="0" h="166388" w="217656">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nvGrpSpPr>
                <p:cNvPr id="330" name="Google Shape;330;p6"/>
                <p:cNvGrpSpPr/>
                <p:nvPr/>
              </p:nvGrpSpPr>
              <p:grpSpPr>
                <a:xfrm>
                  <a:off x="4275991" y="1800648"/>
                  <a:ext cx="342000" cy="342000"/>
                  <a:chOff x="4915373" y="1633391"/>
                  <a:chExt cx="342000" cy="342000"/>
                </a:xfrm>
              </p:grpSpPr>
              <p:sp>
                <p:nvSpPr>
                  <p:cNvPr id="331" name="Google Shape;331;p6"/>
                  <p:cNvSpPr/>
                  <p:nvPr/>
                </p:nvSpPr>
                <p:spPr>
                  <a:xfrm>
                    <a:off x="4915373" y="1633391"/>
                    <a:ext cx="342000" cy="342000"/>
                  </a:xfrm>
                  <a:prstGeom prst="ellipse">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32" name="Google Shape;332;p6"/>
                  <p:cNvSpPr/>
                  <p:nvPr/>
                </p:nvSpPr>
                <p:spPr>
                  <a:xfrm>
                    <a:off x="4932040" y="1666488"/>
                    <a:ext cx="295795" cy="29579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33" name="Google Shape;333;p6"/>
                  <p:cNvSpPr/>
                  <p:nvPr/>
                </p:nvSpPr>
                <p:spPr>
                  <a:xfrm>
                    <a:off x="4970613" y="1724593"/>
                    <a:ext cx="207640" cy="207640"/>
                  </a:xfrm>
                  <a:prstGeom prst="ellipse">
                    <a:avLst/>
                  </a:prstGeom>
                  <a:solidFill>
                    <a:schemeClr val="dk1"/>
                  </a:solidFill>
                  <a:ln cap="flat" cmpd="sng" w="15875">
                    <a:solidFill>
                      <a:srgbClr val="FEFE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sp>
              <p:nvSpPr>
                <p:cNvPr id="334" name="Google Shape;334;p6"/>
                <p:cNvSpPr/>
                <p:nvPr/>
              </p:nvSpPr>
              <p:spPr>
                <a:xfrm>
                  <a:off x="2821941" y="605499"/>
                  <a:ext cx="3131677" cy="3396957"/>
                </a:xfrm>
                <a:custGeom>
                  <a:rect b="b" l="l" r="r" t="t"/>
                  <a:pathLst>
                    <a:path extrusionOk="0" h="3396957" w="313167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5"/>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35" name="Google Shape;335;p6"/>
                <p:cNvSpPr/>
                <p:nvPr/>
              </p:nvSpPr>
              <p:spPr>
                <a:xfrm>
                  <a:off x="4376150" y="2733371"/>
                  <a:ext cx="217657" cy="166388"/>
                </a:xfrm>
                <a:custGeom>
                  <a:rect b="b" l="l" r="r" t="t"/>
                  <a:pathLst>
                    <a:path extrusionOk="0" h="166388" w="217657">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grpSp>
        <p:grpSp>
          <p:nvGrpSpPr>
            <p:cNvPr id="336" name="Google Shape;336;p6"/>
            <p:cNvGrpSpPr/>
            <p:nvPr/>
          </p:nvGrpSpPr>
          <p:grpSpPr>
            <a:xfrm rot="-718093">
              <a:off x="6349088" y="2617695"/>
              <a:ext cx="201600" cy="201600"/>
              <a:chOff x="5692579" y="2456484"/>
              <a:chExt cx="201600" cy="201600"/>
            </a:xfrm>
          </p:grpSpPr>
          <p:sp>
            <p:nvSpPr>
              <p:cNvPr id="337" name="Google Shape;337;p6"/>
              <p:cNvSpPr/>
              <p:nvPr/>
            </p:nvSpPr>
            <p:spPr>
              <a:xfrm>
                <a:off x="5692579" y="2456484"/>
                <a:ext cx="201600" cy="201600"/>
              </a:xfrm>
              <a:prstGeom prst="chord">
                <a:avLst>
                  <a:gd fmla="val 5070744" name="adj1"/>
                  <a:gd fmla="val 1620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38" name="Google Shape;338;p6"/>
              <p:cNvSpPr/>
              <p:nvPr/>
            </p:nvSpPr>
            <p:spPr>
              <a:xfrm>
                <a:off x="5692579" y="2456484"/>
                <a:ext cx="201600" cy="201600"/>
              </a:xfrm>
              <a:prstGeom prst="chord">
                <a:avLst>
                  <a:gd fmla="val 16204063" name="adj1"/>
                  <a:gd fmla="val 5391679"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grpSp>
      <p:sp>
        <p:nvSpPr>
          <p:cNvPr id="339" name="Google Shape;339;p6"/>
          <p:cNvSpPr/>
          <p:nvPr/>
        </p:nvSpPr>
        <p:spPr>
          <a:xfrm>
            <a:off x="4479458" y="1831632"/>
            <a:ext cx="284125" cy="290957"/>
          </a:xfrm>
          <a:custGeom>
            <a:rect b="b" l="l" r="r" t="t"/>
            <a:pathLst>
              <a:path extrusionOk="0" h="3876" w="3785">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340" name="Google Shape;340;p6"/>
          <p:cNvSpPr/>
          <p:nvPr/>
        </p:nvSpPr>
        <p:spPr>
          <a:xfrm>
            <a:off x="1018121" y="1891913"/>
            <a:ext cx="312374" cy="226752"/>
          </a:xfrm>
          <a:custGeom>
            <a:rect b="b" l="l" r="r" t="t"/>
            <a:pathLst>
              <a:path extrusionOk="0" h="1340" w="1846">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
        <p:nvSpPr>
          <p:cNvPr id="341" name="Google Shape;341;p6"/>
          <p:cNvSpPr/>
          <p:nvPr/>
        </p:nvSpPr>
        <p:spPr>
          <a:xfrm>
            <a:off x="2738102" y="1807043"/>
            <a:ext cx="333749" cy="340141"/>
          </a:xfrm>
          <a:custGeom>
            <a:rect b="b" l="l" r="r" t="t"/>
            <a:pathLst>
              <a:path extrusionOk="0" h="1881" w="1776">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lt1"/>
              </a:solidFill>
              <a:latin typeface="Calibri"/>
              <a:ea typeface="Calibri"/>
              <a:cs typeface="Calibri"/>
              <a:sym typeface="Calibri"/>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
          <p:cNvSpPr/>
          <p:nvPr/>
        </p:nvSpPr>
        <p:spPr>
          <a:xfrm>
            <a:off x="8672933" y="4722998"/>
            <a:ext cx="2237167" cy="1190626"/>
          </a:xfrm>
          <a:custGeom>
            <a:rect b="b" l="l" r="r" t="t"/>
            <a:pathLst>
              <a:path extrusionOk="0" h="1190625" w="1562100">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rgbClr val="1E4E79"/>
              </a:gs>
              <a:gs pos="50418">
                <a:schemeClr val="accent1"/>
              </a:gs>
              <a:gs pos="100000">
                <a:srgbClr val="122E4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47" name="Google Shape;347;p7"/>
          <p:cNvSpPr/>
          <p:nvPr/>
        </p:nvSpPr>
        <p:spPr>
          <a:xfrm>
            <a:off x="8716893" y="367940"/>
            <a:ext cx="2346298" cy="1304925"/>
          </a:xfrm>
          <a:custGeom>
            <a:rect b="b" l="l" r="r" t="t"/>
            <a:pathLst>
              <a:path extrusionOk="0" h="1304925" w="1638300">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rgbClr val="122E48"/>
              </a:gs>
              <a:gs pos="50418">
                <a:schemeClr val="accent1"/>
              </a:gs>
              <a:gs pos="100000">
                <a:srgbClr val="1E4E79"/>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48" name="Google Shape;348;p7"/>
          <p:cNvSpPr/>
          <p:nvPr/>
        </p:nvSpPr>
        <p:spPr>
          <a:xfrm>
            <a:off x="8698243" y="3317181"/>
            <a:ext cx="2237167" cy="1190626"/>
          </a:xfrm>
          <a:custGeom>
            <a:rect b="b" l="l" r="r" t="t"/>
            <a:pathLst>
              <a:path extrusionOk="0" h="1190625" w="1562100">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rgbClr val="122E48"/>
              </a:gs>
              <a:gs pos="50418">
                <a:schemeClr val="accent1"/>
              </a:gs>
              <a:gs pos="100000">
                <a:srgbClr val="122E4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49" name="Google Shape;349;p7"/>
          <p:cNvSpPr/>
          <p:nvPr/>
        </p:nvSpPr>
        <p:spPr>
          <a:xfrm>
            <a:off x="8663753" y="1924454"/>
            <a:ext cx="2237167" cy="1190626"/>
          </a:xfrm>
          <a:custGeom>
            <a:rect b="b" l="l" r="r" t="t"/>
            <a:pathLst>
              <a:path extrusionOk="0" h="1190625" w="1562100">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rgbClr val="122E48"/>
              </a:gs>
              <a:gs pos="50418">
                <a:schemeClr val="accent1"/>
              </a:gs>
              <a:gs pos="100000">
                <a:srgbClr val="122E48"/>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nvGrpSpPr>
          <p:cNvPr id="350" name="Google Shape;350;p7"/>
          <p:cNvGrpSpPr/>
          <p:nvPr/>
        </p:nvGrpSpPr>
        <p:grpSpPr>
          <a:xfrm>
            <a:off x="9190008" y="286023"/>
            <a:ext cx="1397310" cy="6121658"/>
            <a:chOff x="6661055" y="322748"/>
            <a:chExt cx="1397310" cy="6121658"/>
          </a:xfrm>
        </p:grpSpPr>
        <p:sp>
          <p:nvSpPr>
            <p:cNvPr id="351" name="Google Shape;351;p7"/>
            <p:cNvSpPr/>
            <p:nvPr/>
          </p:nvSpPr>
          <p:spPr>
            <a:xfrm rot="-2402634">
              <a:off x="6907223" y="5186633"/>
              <a:ext cx="904974" cy="1095017"/>
            </a:xfrm>
            <a:prstGeom prst="diagStripe">
              <a:avLst>
                <a:gd fmla="val 8632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2" name="Google Shape;352;p7"/>
            <p:cNvSpPr/>
            <p:nvPr/>
          </p:nvSpPr>
          <p:spPr>
            <a:xfrm>
              <a:off x="6884441" y="1303750"/>
              <a:ext cx="845381" cy="3468140"/>
            </a:xfrm>
            <a:custGeom>
              <a:rect b="b" l="l" r="r" t="t"/>
              <a:pathLst>
                <a:path extrusionOk="0" h="1923817" w="828152">
                  <a:moveTo>
                    <a:pt x="0" y="0"/>
                  </a:moveTo>
                  <a:lnTo>
                    <a:pt x="828152" y="0"/>
                  </a:lnTo>
                  <a:lnTo>
                    <a:pt x="828152" y="1872208"/>
                  </a:lnTo>
                  <a:cubicBezTo>
                    <a:pt x="499246" y="1935634"/>
                    <a:pt x="328906" y="1946205"/>
                    <a:pt x="0" y="1872208"/>
                  </a:cubicBez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3" name="Google Shape;353;p7"/>
            <p:cNvSpPr/>
            <p:nvPr/>
          </p:nvSpPr>
          <p:spPr>
            <a:xfrm>
              <a:off x="6852068" y="322748"/>
              <a:ext cx="910125" cy="232345"/>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4" name="Google Shape;354;p7"/>
            <p:cNvSpPr/>
            <p:nvPr/>
          </p:nvSpPr>
          <p:spPr>
            <a:xfrm>
              <a:off x="7030366" y="555093"/>
              <a:ext cx="553530" cy="6193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5" name="Google Shape;355;p7"/>
            <p:cNvSpPr/>
            <p:nvPr/>
          </p:nvSpPr>
          <p:spPr>
            <a:xfrm>
              <a:off x="7187118" y="4745527"/>
              <a:ext cx="240026" cy="23234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6" name="Google Shape;356;p7"/>
            <p:cNvSpPr/>
            <p:nvPr/>
          </p:nvSpPr>
          <p:spPr>
            <a:xfrm rot="10800000">
              <a:off x="7187119" y="4960719"/>
              <a:ext cx="240026" cy="290433"/>
            </a:xfrm>
            <a:prstGeom prst="trapezoid">
              <a:avLst>
                <a:gd fmla="val 25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7" name="Google Shape;357;p7"/>
            <p:cNvSpPr/>
            <p:nvPr/>
          </p:nvSpPr>
          <p:spPr>
            <a:xfrm>
              <a:off x="6761057" y="1137720"/>
              <a:ext cx="1092149" cy="17425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8" name="Google Shape;358;p7"/>
            <p:cNvSpPr/>
            <p:nvPr/>
          </p:nvSpPr>
          <p:spPr>
            <a:xfrm>
              <a:off x="6988104" y="2780928"/>
              <a:ext cx="638056" cy="1761675"/>
            </a:xfrm>
            <a:custGeom>
              <a:rect b="b" l="l" r="r" t="t"/>
              <a:pathLst>
                <a:path extrusionOk="0" h="1662748" w="669024">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59" name="Google Shape;359;p7"/>
            <p:cNvSpPr/>
            <p:nvPr/>
          </p:nvSpPr>
          <p:spPr>
            <a:xfrm>
              <a:off x="7283130" y="555093"/>
              <a:ext cx="48005" cy="6193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0" name="Google Shape;360;p7"/>
            <p:cNvSpPr/>
            <p:nvPr/>
          </p:nvSpPr>
          <p:spPr>
            <a:xfrm>
              <a:off x="7301272" y="1392159"/>
              <a:ext cx="329093"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1" name="Google Shape;361;p7"/>
            <p:cNvSpPr/>
            <p:nvPr/>
          </p:nvSpPr>
          <p:spPr>
            <a:xfrm>
              <a:off x="7301272" y="3944985"/>
              <a:ext cx="329093"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2" name="Google Shape;362;p7"/>
            <p:cNvSpPr/>
            <p:nvPr/>
          </p:nvSpPr>
          <p:spPr>
            <a:xfrm>
              <a:off x="7432909" y="2349469"/>
              <a:ext cx="197456"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3" name="Google Shape;363;p7"/>
            <p:cNvSpPr/>
            <p:nvPr/>
          </p:nvSpPr>
          <p:spPr>
            <a:xfrm>
              <a:off x="7432909" y="3625882"/>
              <a:ext cx="197456"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4" name="Google Shape;364;p7"/>
            <p:cNvSpPr/>
            <p:nvPr/>
          </p:nvSpPr>
          <p:spPr>
            <a:xfrm>
              <a:off x="7301272" y="3306779"/>
              <a:ext cx="329093"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5" name="Google Shape;365;p7"/>
            <p:cNvSpPr/>
            <p:nvPr/>
          </p:nvSpPr>
          <p:spPr>
            <a:xfrm>
              <a:off x="7432909" y="1711263"/>
              <a:ext cx="197456"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6" name="Google Shape;366;p7"/>
            <p:cNvSpPr/>
            <p:nvPr/>
          </p:nvSpPr>
          <p:spPr>
            <a:xfrm>
              <a:off x="7301272" y="2030366"/>
              <a:ext cx="329093"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7" name="Google Shape;367;p7"/>
            <p:cNvSpPr/>
            <p:nvPr/>
          </p:nvSpPr>
          <p:spPr>
            <a:xfrm>
              <a:off x="7432909" y="4264092"/>
              <a:ext cx="197456"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8" name="Google Shape;368;p7"/>
            <p:cNvSpPr/>
            <p:nvPr/>
          </p:nvSpPr>
          <p:spPr>
            <a:xfrm>
              <a:off x="6988104" y="2636912"/>
              <a:ext cx="638056" cy="145041"/>
            </a:xfrm>
            <a:custGeom>
              <a:rect b="b" l="l" r="r" t="t"/>
              <a:pathLst>
                <a:path extrusionOk="0" h="1662748" w="669024">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69" name="Google Shape;369;p7"/>
            <p:cNvSpPr/>
            <p:nvPr/>
          </p:nvSpPr>
          <p:spPr>
            <a:xfrm>
              <a:off x="7301272" y="2668572"/>
              <a:ext cx="329093"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70" name="Google Shape;370;p7"/>
            <p:cNvSpPr/>
            <p:nvPr/>
          </p:nvSpPr>
          <p:spPr>
            <a:xfrm>
              <a:off x="7432909" y="2987676"/>
              <a:ext cx="197456" cy="7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grpSp>
        <p:nvGrpSpPr>
          <p:cNvPr id="371" name="Google Shape;371;p7"/>
          <p:cNvGrpSpPr/>
          <p:nvPr/>
        </p:nvGrpSpPr>
        <p:grpSpPr>
          <a:xfrm>
            <a:off x="9333118" y="6280604"/>
            <a:ext cx="1097720" cy="385127"/>
            <a:chOff x="1950157" y="5792396"/>
            <a:chExt cx="1387404" cy="444916"/>
          </a:xfrm>
        </p:grpSpPr>
        <p:sp>
          <p:nvSpPr>
            <p:cNvPr id="372" name="Google Shape;372;p7"/>
            <p:cNvSpPr/>
            <p:nvPr/>
          </p:nvSpPr>
          <p:spPr>
            <a:xfrm flipH="1" rot="10800000">
              <a:off x="1950157" y="5792396"/>
              <a:ext cx="1387404" cy="444916"/>
            </a:xfrm>
            <a:prstGeom prst="ellipse">
              <a:avLst/>
            </a:prstGeom>
            <a:solidFill>
              <a:schemeClr val="lt1">
                <a:alpha val="2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73" name="Google Shape;373;p7"/>
            <p:cNvSpPr/>
            <p:nvPr/>
          </p:nvSpPr>
          <p:spPr>
            <a:xfrm flipH="1" rot="10800000">
              <a:off x="2069424" y="5830643"/>
              <a:ext cx="1148871" cy="368423"/>
            </a:xfrm>
            <a:prstGeom prst="ellipse">
              <a:avLst/>
            </a:prstGeom>
            <a:solidFill>
              <a:schemeClr val="lt1">
                <a:alpha val="8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grpSp>
      <p:sp>
        <p:nvSpPr>
          <p:cNvPr id="374" name="Google Shape;374;p7"/>
          <p:cNvSpPr/>
          <p:nvPr/>
        </p:nvSpPr>
        <p:spPr>
          <a:xfrm rot="5400000">
            <a:off x="9031369" y="3466605"/>
            <a:ext cx="1462530" cy="2307306"/>
          </a:xfrm>
          <a:custGeom>
            <a:rect b="b" l="l" r="r" t="t"/>
            <a:pathLst>
              <a:path extrusionOk="0" h="1611075" w="2074198">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rgbClr val="1E4E79"/>
              </a:gs>
              <a:gs pos="50418">
                <a:schemeClr val="accent1"/>
              </a:gs>
              <a:gs pos="100000">
                <a:srgbClr val="1E4E7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75" name="Google Shape;375;p7"/>
          <p:cNvSpPr/>
          <p:nvPr/>
        </p:nvSpPr>
        <p:spPr>
          <a:xfrm rot="5400000">
            <a:off x="9031369" y="652407"/>
            <a:ext cx="1462530" cy="2307306"/>
          </a:xfrm>
          <a:custGeom>
            <a:rect b="b" l="l" r="r" t="t"/>
            <a:pathLst>
              <a:path extrusionOk="0" h="1611075" w="2074198">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rgbClr val="1E4E79"/>
              </a:gs>
              <a:gs pos="50418">
                <a:schemeClr val="accent1"/>
              </a:gs>
              <a:gs pos="100000">
                <a:srgbClr val="1E4E7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76" name="Google Shape;376;p7"/>
          <p:cNvSpPr/>
          <p:nvPr/>
        </p:nvSpPr>
        <p:spPr>
          <a:xfrm rot="5400000">
            <a:off x="9031369" y="2059506"/>
            <a:ext cx="1462530" cy="2307306"/>
          </a:xfrm>
          <a:custGeom>
            <a:rect b="b" l="l" r="r" t="t"/>
            <a:pathLst>
              <a:path extrusionOk="0" h="1611075" w="2074198">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rgbClr val="1E4E79"/>
              </a:gs>
              <a:gs pos="50418">
                <a:schemeClr val="accent1"/>
              </a:gs>
              <a:gs pos="100000">
                <a:srgbClr val="1E4E7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Calibri"/>
              <a:ea typeface="Calibri"/>
              <a:cs typeface="Calibri"/>
              <a:sym typeface="Calibri"/>
            </a:endParaRPr>
          </a:p>
        </p:txBody>
      </p:sp>
      <p:sp>
        <p:nvSpPr>
          <p:cNvPr id="377" name="Google Shape;377;p7"/>
          <p:cNvSpPr txBox="1"/>
          <p:nvPr/>
        </p:nvSpPr>
        <p:spPr>
          <a:xfrm rot="1074825">
            <a:off x="9058716" y="3022206"/>
            <a:ext cx="137249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p:txBody>
      </p:sp>
      <p:sp>
        <p:nvSpPr>
          <p:cNvPr id="378" name="Google Shape;378;p7"/>
          <p:cNvSpPr txBox="1"/>
          <p:nvPr/>
        </p:nvSpPr>
        <p:spPr>
          <a:xfrm>
            <a:off x="4464506" y="2283542"/>
            <a:ext cx="3418800" cy="1708500"/>
          </a:xfrm>
          <a:prstGeom prst="rect">
            <a:avLst/>
          </a:prstGeom>
          <a:noFill/>
          <a:ln>
            <a:noFill/>
          </a:ln>
        </p:spPr>
        <p:txBody>
          <a:bodyPr anchorCtr="0" anchor="t" bIns="45700" lIns="91425" spcFirstLastPara="1" rIns="91425" wrap="square" tIns="45700">
            <a:spAutoFit/>
          </a:bodyPr>
          <a:lstStyle/>
          <a:p>
            <a:pPr indent="-361950" lvl="0" marL="457200" marR="0" rtl="0" algn="l">
              <a:spcBef>
                <a:spcPts val="0"/>
              </a:spcBef>
              <a:spcAft>
                <a:spcPts val="0"/>
              </a:spcAft>
              <a:buClr>
                <a:schemeClr val="dk1"/>
              </a:buClr>
              <a:buSzPts val="2100"/>
              <a:buFont typeface="Calibri"/>
              <a:buAutoNum type="arabicPeriod"/>
            </a:pPr>
            <a:r>
              <a:rPr b="1" lang="en-US" sz="2100">
                <a:solidFill>
                  <a:schemeClr val="dk1"/>
                </a:solidFill>
                <a:latin typeface="Calibri"/>
                <a:ea typeface="Calibri"/>
                <a:cs typeface="Calibri"/>
                <a:sym typeface="Calibri"/>
              </a:rPr>
              <a:t>Implementation Challenges.</a:t>
            </a:r>
            <a:endParaRPr b="1" sz="2100">
              <a:solidFill>
                <a:schemeClr val="dk1"/>
              </a:solidFill>
              <a:latin typeface="Calibri"/>
              <a:ea typeface="Calibri"/>
              <a:cs typeface="Calibri"/>
              <a:sym typeface="Calibri"/>
            </a:endParaRPr>
          </a:p>
          <a:p>
            <a:pPr indent="-361950" lvl="0" marL="457200" marR="0" rtl="0" algn="l">
              <a:spcBef>
                <a:spcPts val="0"/>
              </a:spcBef>
              <a:spcAft>
                <a:spcPts val="0"/>
              </a:spcAft>
              <a:buClr>
                <a:schemeClr val="dk1"/>
              </a:buClr>
              <a:buSzPts val="2100"/>
              <a:buFont typeface="Calibri"/>
              <a:buAutoNum type="arabicPeriod"/>
            </a:pPr>
            <a:r>
              <a:rPr b="1" lang="en-US" sz="2100">
                <a:solidFill>
                  <a:schemeClr val="dk1"/>
                </a:solidFill>
                <a:latin typeface="Calibri"/>
                <a:ea typeface="Calibri"/>
                <a:cs typeface="Calibri"/>
                <a:sym typeface="Calibri"/>
              </a:rPr>
              <a:t>Connection loss.</a:t>
            </a:r>
            <a:endParaRPr b="1" sz="2100">
              <a:solidFill>
                <a:schemeClr val="dk1"/>
              </a:solidFill>
              <a:latin typeface="Calibri"/>
              <a:ea typeface="Calibri"/>
              <a:cs typeface="Calibri"/>
              <a:sym typeface="Calibri"/>
            </a:endParaRPr>
          </a:p>
          <a:p>
            <a:pPr indent="-361950" lvl="0" marL="457200" marR="0" rtl="0" algn="l">
              <a:spcBef>
                <a:spcPts val="0"/>
              </a:spcBef>
              <a:spcAft>
                <a:spcPts val="0"/>
              </a:spcAft>
              <a:buClr>
                <a:schemeClr val="dk1"/>
              </a:buClr>
              <a:buSzPts val="2100"/>
              <a:buFont typeface="Calibri"/>
              <a:buAutoNum type="arabicPeriod"/>
            </a:pPr>
            <a:r>
              <a:rPr b="1" lang="en-US" sz="2100">
                <a:solidFill>
                  <a:schemeClr val="dk1"/>
                </a:solidFill>
                <a:latin typeface="Calibri"/>
                <a:ea typeface="Calibri"/>
                <a:cs typeface="Calibri"/>
                <a:sym typeface="Calibri"/>
              </a:rPr>
              <a:t>Sometimes need to train</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
        <p:nvSpPr>
          <p:cNvPr id="379" name="Google Shape;379;p7"/>
          <p:cNvSpPr txBox="1"/>
          <p:nvPr/>
        </p:nvSpPr>
        <p:spPr>
          <a:xfrm>
            <a:off x="1271420" y="3292581"/>
            <a:ext cx="2891365" cy="1756178"/>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chemeClr val="dk1"/>
              </a:buClr>
              <a:buSzPts val="3600"/>
              <a:buFont typeface="Arial"/>
              <a:buNone/>
            </a:pPr>
            <a:r>
              <a:rPr b="1" lang="en-US" sz="3600">
                <a:solidFill>
                  <a:schemeClr val="dk1"/>
                </a:solidFill>
                <a:latin typeface="Calibri"/>
                <a:ea typeface="Calibri"/>
                <a:cs typeface="Calibri"/>
                <a:sym typeface="Calibri"/>
              </a:rPr>
              <a:t>CRITICAL CHALENGES</a:t>
            </a:r>
            <a:endParaRPr b="1" sz="3600">
              <a:solidFill>
                <a:schemeClr val="dk1"/>
              </a:solidFill>
              <a:latin typeface="Calibri"/>
              <a:ea typeface="Calibri"/>
              <a:cs typeface="Calibri"/>
              <a:sym typeface="Calibri"/>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1600"/>
              </a:spcAft>
              <a:buClr>
                <a:srgbClr val="FEFEFE"/>
              </a:buClr>
              <a:buSzPct val="100000"/>
              <a:buNone/>
            </a:pPr>
            <a:r>
              <a:rPr lang="en-US"/>
              <a:t>CONFLICTING REQUIREMENTS</a:t>
            </a:r>
            <a:endParaRPr/>
          </a:p>
        </p:txBody>
      </p:sp>
      <p:sp>
        <p:nvSpPr>
          <p:cNvPr id="385" name="Google Shape;385;p8"/>
          <p:cNvSpPr/>
          <p:nvPr/>
        </p:nvSpPr>
        <p:spPr>
          <a:xfrm>
            <a:off x="1546" y="3461346"/>
            <a:ext cx="4956934" cy="54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6" name="Google Shape;386;p8"/>
          <p:cNvSpPr/>
          <p:nvPr/>
        </p:nvSpPr>
        <p:spPr>
          <a:xfrm rot="10800000">
            <a:off x="7233522" y="3461346"/>
            <a:ext cx="4958478" cy="54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nvGrpSpPr>
          <p:cNvPr id="387" name="Google Shape;387;p8"/>
          <p:cNvGrpSpPr/>
          <p:nvPr/>
        </p:nvGrpSpPr>
        <p:grpSpPr>
          <a:xfrm>
            <a:off x="4368416" y="1769261"/>
            <a:ext cx="3455171" cy="3900889"/>
            <a:chOff x="4613536" y="2164199"/>
            <a:chExt cx="2956435" cy="3337816"/>
          </a:xfrm>
        </p:grpSpPr>
        <p:sp>
          <p:nvSpPr>
            <p:cNvPr id="388" name="Google Shape;388;p8"/>
            <p:cNvSpPr/>
            <p:nvPr/>
          </p:nvSpPr>
          <p:spPr>
            <a:xfrm>
              <a:off x="4613536" y="2363855"/>
              <a:ext cx="2920588" cy="2920588"/>
            </a:xfrm>
            <a:prstGeom prst="pie">
              <a:avLst>
                <a:gd fmla="val 10775528" name="adj1"/>
                <a:gd fmla="val 1620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89" name="Google Shape;389;p8"/>
            <p:cNvSpPr/>
            <p:nvPr/>
          </p:nvSpPr>
          <p:spPr>
            <a:xfrm rot="10800000">
              <a:off x="4649383" y="2381767"/>
              <a:ext cx="2920588" cy="2920588"/>
            </a:xfrm>
            <a:prstGeom prst="pie">
              <a:avLst>
                <a:gd fmla="val 10775528" name="adj1"/>
                <a:gd fmla="val 1620000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90" name="Google Shape;390;p8"/>
            <p:cNvSpPr/>
            <p:nvPr/>
          </p:nvSpPr>
          <p:spPr>
            <a:xfrm>
              <a:off x="5118427" y="2853991"/>
              <a:ext cx="1946652" cy="1946652"/>
            </a:xfrm>
            <a:prstGeom prst="ellipse">
              <a:avLst/>
            </a:prstGeom>
            <a:solidFill>
              <a:schemeClr val="dk1"/>
            </a:solidFill>
            <a:ln cap="flat" cmpd="sng" w="889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91" name="Google Shape;391;p8"/>
            <p:cNvSpPr/>
            <p:nvPr/>
          </p:nvSpPr>
          <p:spPr>
            <a:xfrm rot="5400000">
              <a:off x="5911556" y="2299861"/>
              <a:ext cx="847738" cy="57641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92" name="Google Shape;392;p8"/>
            <p:cNvSpPr/>
            <p:nvPr/>
          </p:nvSpPr>
          <p:spPr>
            <a:xfrm rot="-5400000">
              <a:off x="5424212" y="4789939"/>
              <a:ext cx="847738" cy="576413"/>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grpSp>
      <p:sp>
        <p:nvSpPr>
          <p:cNvPr id="393" name="Google Shape;393;p8"/>
          <p:cNvSpPr/>
          <p:nvPr/>
        </p:nvSpPr>
        <p:spPr>
          <a:xfrm>
            <a:off x="5466882" y="3090587"/>
            <a:ext cx="1258239" cy="125823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394" name="Google Shape;394;p8"/>
          <p:cNvSpPr txBox="1"/>
          <p:nvPr/>
        </p:nvSpPr>
        <p:spPr>
          <a:xfrm>
            <a:off x="7955984" y="4134632"/>
            <a:ext cx="3334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rgbClr val="FEFEFE"/>
                </a:solidFill>
                <a:latin typeface="Calibri"/>
                <a:ea typeface="Calibri"/>
                <a:cs typeface="Calibri"/>
                <a:sym typeface="Calibri"/>
              </a:rPr>
              <a:t>3</a:t>
            </a:r>
            <a:r>
              <a:rPr lang="en-US" sz="1500">
                <a:solidFill>
                  <a:srgbClr val="FEFEFE"/>
                </a:solidFill>
                <a:latin typeface="Calibri"/>
                <a:ea typeface="Calibri"/>
                <a:cs typeface="Calibri"/>
                <a:sym typeface="Calibri"/>
              </a:rPr>
              <a:t>. It will be hard to get </a:t>
            </a:r>
            <a:r>
              <a:rPr lang="en-US" sz="1500">
                <a:solidFill>
                  <a:srgbClr val="FEFEFE"/>
                </a:solidFill>
                <a:latin typeface="Calibri"/>
                <a:ea typeface="Calibri"/>
                <a:cs typeface="Calibri"/>
                <a:sym typeface="Calibri"/>
              </a:rPr>
              <a:t>giant</a:t>
            </a:r>
            <a:r>
              <a:rPr lang="en-US" sz="1500">
                <a:solidFill>
                  <a:srgbClr val="FEFEFE"/>
                </a:solidFill>
                <a:latin typeface="Calibri"/>
                <a:ea typeface="Calibri"/>
                <a:cs typeface="Calibri"/>
                <a:sym typeface="Calibri"/>
              </a:rPr>
              <a:t> investor to boost up the development process.</a:t>
            </a:r>
            <a:endParaRPr sz="1500">
              <a:solidFill>
                <a:srgbClr val="FEFEFE"/>
              </a:solidFill>
              <a:latin typeface="Calibri"/>
              <a:ea typeface="Calibri"/>
              <a:cs typeface="Calibri"/>
              <a:sym typeface="Calibri"/>
            </a:endParaRPr>
          </a:p>
          <a:p>
            <a:pPr indent="0" lvl="0" marL="0" marR="0" rtl="0" algn="l">
              <a:spcBef>
                <a:spcPts val="0"/>
              </a:spcBef>
              <a:spcAft>
                <a:spcPts val="0"/>
              </a:spcAft>
              <a:buNone/>
            </a:pPr>
            <a:r>
              <a:t/>
            </a:r>
            <a:endParaRPr sz="1500">
              <a:solidFill>
                <a:srgbClr val="FEFEFE"/>
              </a:solidFill>
              <a:latin typeface="Calibri"/>
              <a:ea typeface="Calibri"/>
              <a:cs typeface="Calibri"/>
              <a:sym typeface="Calibri"/>
            </a:endParaRPr>
          </a:p>
          <a:p>
            <a:pPr indent="0" lvl="0" marL="0" marR="0" rtl="0" algn="l">
              <a:spcBef>
                <a:spcPts val="0"/>
              </a:spcBef>
              <a:spcAft>
                <a:spcPts val="0"/>
              </a:spcAft>
              <a:buNone/>
            </a:pPr>
            <a:r>
              <a:rPr lang="en-US" sz="1500">
                <a:solidFill>
                  <a:srgbClr val="FEFEFE"/>
                </a:solidFill>
                <a:latin typeface="Calibri"/>
                <a:ea typeface="Calibri"/>
                <a:cs typeface="Calibri"/>
                <a:sym typeface="Calibri"/>
              </a:rPr>
              <a:t>2.People must have smart  phone.</a:t>
            </a:r>
            <a:endParaRPr sz="1500">
              <a:solidFill>
                <a:srgbClr val="FEFEFE"/>
              </a:solidFill>
              <a:latin typeface="Calibri"/>
              <a:ea typeface="Calibri"/>
              <a:cs typeface="Calibri"/>
              <a:sym typeface="Calibri"/>
            </a:endParaRPr>
          </a:p>
        </p:txBody>
      </p:sp>
      <p:sp>
        <p:nvSpPr>
          <p:cNvPr id="395" name="Google Shape;395;p8"/>
          <p:cNvSpPr txBox="1"/>
          <p:nvPr/>
        </p:nvSpPr>
        <p:spPr>
          <a:xfrm>
            <a:off x="874650" y="1470749"/>
            <a:ext cx="33339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rgbClr val="FEFEFE"/>
                </a:solidFill>
                <a:latin typeface="Calibri"/>
                <a:ea typeface="Calibri"/>
                <a:cs typeface="Calibri"/>
                <a:sym typeface="Calibri"/>
              </a:rPr>
              <a:t>1</a:t>
            </a:r>
            <a:r>
              <a:rPr lang="en-US" sz="1600">
                <a:solidFill>
                  <a:srgbClr val="FEFEFE"/>
                </a:solidFill>
                <a:latin typeface="Calibri"/>
                <a:ea typeface="Calibri"/>
                <a:cs typeface="Calibri"/>
                <a:sym typeface="Calibri"/>
              </a:rPr>
              <a:t>. To make people used to in our system.</a:t>
            </a:r>
            <a:endParaRPr sz="1600">
              <a:solidFill>
                <a:srgbClr val="FEFEFE"/>
              </a:solidFill>
              <a:latin typeface="Calibri"/>
              <a:ea typeface="Calibri"/>
              <a:cs typeface="Calibri"/>
              <a:sym typeface="Calibri"/>
            </a:endParaRPr>
          </a:p>
          <a:p>
            <a:pPr indent="0" lvl="0" marL="0" marR="0" rtl="0" algn="l">
              <a:spcBef>
                <a:spcPts val="0"/>
              </a:spcBef>
              <a:spcAft>
                <a:spcPts val="0"/>
              </a:spcAft>
              <a:buNone/>
            </a:pPr>
            <a:r>
              <a:t/>
            </a:r>
            <a:endParaRPr sz="1600">
              <a:solidFill>
                <a:srgbClr val="FEFEFE"/>
              </a:solidFill>
              <a:latin typeface="Calibri"/>
              <a:ea typeface="Calibri"/>
              <a:cs typeface="Calibri"/>
              <a:sym typeface="Calibri"/>
            </a:endParaRPr>
          </a:p>
          <a:p>
            <a:pPr indent="0" lvl="0" marL="0" marR="0" rtl="0" algn="l">
              <a:spcBef>
                <a:spcPts val="0"/>
              </a:spcBef>
              <a:spcAft>
                <a:spcPts val="0"/>
              </a:spcAft>
              <a:buNone/>
            </a:pPr>
            <a:r>
              <a:rPr lang="en-US" sz="1500">
                <a:solidFill>
                  <a:srgbClr val="FEFEFE"/>
                </a:solidFill>
                <a:latin typeface="Calibri"/>
                <a:ea typeface="Calibri"/>
                <a:cs typeface="Calibri"/>
                <a:sym typeface="Calibri"/>
              </a:rPr>
              <a:t>2. Internet facility for remote area’s people .</a:t>
            </a:r>
            <a:endParaRPr sz="1500">
              <a:solidFill>
                <a:srgbClr val="FEFEFE"/>
              </a:solidFill>
              <a:latin typeface="Calibri"/>
              <a:ea typeface="Calibri"/>
              <a:cs typeface="Calibri"/>
              <a:sym typeface="Calibri"/>
            </a:endParaRPr>
          </a:p>
        </p:txBody>
      </p:sp>
      <p:sp>
        <p:nvSpPr>
          <p:cNvPr id="396" name="Google Shape;396;p8"/>
          <p:cNvSpPr/>
          <p:nvPr/>
        </p:nvSpPr>
        <p:spPr>
          <a:xfrm rot="2700000">
            <a:off x="5922840" y="3310061"/>
            <a:ext cx="346320" cy="848601"/>
          </a:xfrm>
          <a:custGeom>
            <a:rect b="b" l="l" r="r" t="t"/>
            <a:pathLst>
              <a:path extrusionOk="0" h="2598393" w="106042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800">
    <p:circl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0f9b8d2ffb_0_1509"/>
          <p:cNvSpPr txBox="1"/>
          <p:nvPr/>
        </p:nvSpPr>
        <p:spPr>
          <a:xfrm>
            <a:off x="5832775" y="2605450"/>
            <a:ext cx="5430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400">
                <a:highlight>
                  <a:srgbClr val="FCE5CD"/>
                </a:highlight>
                <a:latin typeface="Lato"/>
                <a:ea typeface="Lato"/>
                <a:cs typeface="Lato"/>
                <a:sym typeface="Lato"/>
              </a:rPr>
              <a:t>How P’s &amp; K’s are addresses for our project–</a:t>
            </a:r>
            <a:endParaRPr b="1" sz="3400">
              <a:highlight>
                <a:srgbClr val="FCE5CD"/>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