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Walter Turncoat"/>
      <p:regular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yFi2fY/zdllrA0dNOz534PiD+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alterTurncoat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18c6e15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118c6e1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33e197d9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33e197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33e197d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33e197d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33e197d9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33e197d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1" Type="http://schemas.openxmlformats.org/officeDocument/2006/relationships/image" Target="../media/image19.png"/><Relationship Id="rId10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" name="Google Shape;12;p8"/>
          <p:cNvGrpSpPr/>
          <p:nvPr/>
        </p:nvGrpSpPr>
        <p:grpSpPr>
          <a:xfrm>
            <a:off x="7408765" y="2591125"/>
            <a:ext cx="1690606" cy="2184455"/>
            <a:chOff x="7408765" y="2591125"/>
            <a:chExt cx="1690606" cy="2184455"/>
          </a:xfrm>
        </p:grpSpPr>
        <p:grpSp>
          <p:nvGrpSpPr>
            <p:cNvPr id="13" name="Google Shape;13;p8"/>
            <p:cNvGrpSpPr/>
            <p:nvPr/>
          </p:nvGrpSpPr>
          <p:grpSpPr>
            <a:xfrm>
              <a:off x="7995213" y="4383200"/>
              <a:ext cx="593752" cy="392380"/>
              <a:chOff x="7995213" y="4383200"/>
              <a:chExt cx="593752" cy="392380"/>
            </a:xfrm>
          </p:grpSpPr>
          <p:sp>
            <p:nvSpPr>
              <p:cNvPr id="14" name="Google Shape;14;p8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" name="Google Shape;15;p8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6" name="Google Shape;16;p8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8"/>
            <p:cNvSpPr/>
            <p:nvPr/>
          </p:nvSpPr>
          <p:spPr>
            <a:xfrm>
              <a:off x="8291550" y="37679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8002284" y="37804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174104" y="3016343"/>
            <a:ext cx="1561059" cy="1763848"/>
            <a:chOff x="174104" y="3016343"/>
            <a:chExt cx="1561059" cy="1763848"/>
          </a:xfrm>
        </p:grpSpPr>
        <p:grpSp>
          <p:nvGrpSpPr>
            <p:cNvPr id="23" name="Google Shape;23;p8"/>
            <p:cNvGrpSpPr/>
            <p:nvPr/>
          </p:nvGrpSpPr>
          <p:grpSpPr>
            <a:xfrm>
              <a:off x="878674" y="4387822"/>
              <a:ext cx="477531" cy="392369"/>
              <a:chOff x="3019540" y="1608452"/>
              <a:chExt cx="440487" cy="361931"/>
            </a:xfrm>
          </p:grpSpPr>
          <p:sp>
            <p:nvSpPr>
              <p:cNvPr id="24" name="Google Shape;24;p8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" name="Google Shape;25;p8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26" name="Google Shape;2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8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205" name="Google Shape;205;p17"/>
            <p:cNvSpPr/>
            <p:nvPr/>
          </p:nvSpPr>
          <p:spPr>
            <a:xfrm>
              <a:off x="7185170" y="4136225"/>
              <a:ext cx="430080" cy="200025"/>
            </a:xfrm>
            <a:custGeom>
              <a:rect b="b" l="l" r="r" t="t"/>
              <a:pathLst>
                <a:path extrusionOk="0" h="5715" w="12288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608225" y="4085363"/>
              <a:ext cx="254450" cy="250875"/>
            </a:xfrm>
            <a:custGeom>
              <a:rect b="b" l="l" r="r" t="t"/>
              <a:pathLst>
                <a:path extrusionOk="0" h="10035" w="10178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7891813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17"/>
            <p:cNvSpPr/>
            <p:nvPr/>
          </p:nvSpPr>
          <p:spPr>
            <a:xfrm>
              <a:off x="8210875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209" name="Google Shape;20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7"/>
            <p:cNvSpPr/>
            <p:nvPr/>
          </p:nvSpPr>
          <p:spPr>
            <a:xfrm>
              <a:off x="8118926" y="37549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7820330" y="37301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068455" y="3653557"/>
              <a:ext cx="347296" cy="34850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687269" y="3637756"/>
              <a:ext cx="305060" cy="3167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90150" y="3797472"/>
              <a:ext cx="82950" cy="15000"/>
            </a:xfrm>
            <a:custGeom>
              <a:rect b="b" l="l" r="r" t="t"/>
              <a:pathLst>
                <a:path extrusionOk="0" h="600" w="3318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37" name="Google Shape;37;p9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38" name="Google Shape;38;p9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39" name="Google Shape;39;p9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0" name="Google Shape;40;p9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41" name="Google Shape;4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9"/>
            <p:cNvSpPr/>
            <p:nvPr/>
          </p:nvSpPr>
          <p:spPr>
            <a:xfrm>
              <a:off x="8535376" y="333587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8236780" y="331107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9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45" name="Google Shape;45;p9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46" name="Google Shape;46;p9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48" name="Google Shape;4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9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54" name="Google Shape;54;p10"/>
          <p:cNvGrpSpPr/>
          <p:nvPr/>
        </p:nvGrpSpPr>
        <p:grpSpPr>
          <a:xfrm>
            <a:off x="329788" y="4081200"/>
            <a:ext cx="8484418" cy="1041759"/>
            <a:chOff x="329788" y="4081200"/>
            <a:chExt cx="8484418" cy="1041759"/>
          </a:xfrm>
        </p:grpSpPr>
        <p:sp>
          <p:nvSpPr>
            <p:cNvPr id="55" name="Google Shape;55;p10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" name="Google Shape;56;p10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" name="Google Shape;57;p10"/>
            <p:cNvSpPr/>
            <p:nvPr/>
          </p:nvSpPr>
          <p:spPr>
            <a:xfrm>
              <a:off x="5013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" name="Google Shape;58;p10"/>
            <p:cNvSpPr/>
            <p:nvPr/>
          </p:nvSpPr>
          <p:spPr>
            <a:xfrm flipH="1">
              <a:off x="758564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" name="Google Shape;59;p10"/>
            <p:cNvSpPr/>
            <p:nvPr/>
          </p:nvSpPr>
          <p:spPr>
            <a:xfrm>
              <a:off x="1274015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" name="Google Shape;60;p10"/>
            <p:cNvSpPr/>
            <p:nvPr/>
          </p:nvSpPr>
          <p:spPr>
            <a:xfrm>
              <a:off x="1517285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31942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" name="Google Shape;62;p10"/>
            <p:cNvSpPr/>
            <p:nvPr/>
          </p:nvSpPr>
          <p:spPr>
            <a:xfrm>
              <a:off x="33466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3" name="Google Shape;63;p10"/>
            <p:cNvSpPr/>
            <p:nvPr/>
          </p:nvSpPr>
          <p:spPr>
            <a:xfrm>
              <a:off x="4121250" y="4918525"/>
              <a:ext cx="242250" cy="122750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" name="Google Shape;64;p10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828499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495839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" name="Google Shape;67;p10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" name="Google Shape;68;p10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47791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" name="Google Shape;70;p10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" name="Google Shape;71;p10"/>
            <p:cNvSpPr/>
            <p:nvPr/>
          </p:nvSpPr>
          <p:spPr>
            <a:xfrm>
              <a:off x="6413178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665644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" name="Google Shape;73;p10"/>
            <p:cNvSpPr/>
            <p:nvPr/>
          </p:nvSpPr>
          <p:spPr>
            <a:xfrm flipH="1" rot="-772385">
              <a:off x="7297125" y="4931449"/>
              <a:ext cx="242258" cy="122754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7637737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75" name="Google Shape;7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0"/>
            <p:cNvSpPr/>
            <p:nvPr/>
          </p:nvSpPr>
          <p:spPr>
            <a:xfrm>
              <a:off x="4896942" y="4662673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4755021" y="4650887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8426917" y="4646004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8284996" y="4634218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583030" y="4529911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441108" y="4518125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flipH="1">
              <a:off x="5767046" y="457731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5918283" y="456553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flipH="1">
              <a:off x="3228777" y="460236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flipH="1">
              <a:off x="3380014" y="459058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351600" y="2783674"/>
            <a:ext cx="1613839" cy="1779823"/>
            <a:chOff x="7351600" y="2783674"/>
            <a:chExt cx="1613839" cy="1779823"/>
          </a:xfrm>
        </p:grpSpPr>
        <p:grpSp>
          <p:nvGrpSpPr>
            <p:cNvPr id="116" name="Google Shape;116;p11"/>
            <p:cNvGrpSpPr/>
            <p:nvPr/>
          </p:nvGrpSpPr>
          <p:grpSpPr>
            <a:xfrm flipH="1">
              <a:off x="7859538" y="4171128"/>
              <a:ext cx="477531" cy="392369"/>
              <a:chOff x="3019540" y="1549146"/>
              <a:chExt cx="440487" cy="361931"/>
            </a:xfrm>
          </p:grpSpPr>
          <p:sp>
            <p:nvSpPr>
              <p:cNvPr id="117" name="Google Shape;117;p11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1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19" name="Google Shape;11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1"/>
            <p:cNvSpPr/>
            <p:nvPr/>
          </p:nvSpPr>
          <p:spPr>
            <a:xfrm flipH="1" rot="10145659">
              <a:off x="8668242" y="38604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068901" y="35957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770305" y="35709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7423694" y="2798737"/>
            <a:ext cx="1617945" cy="1829054"/>
            <a:chOff x="7423694" y="2798737"/>
            <a:chExt cx="1617945" cy="1829054"/>
          </a:xfrm>
        </p:grpSpPr>
        <p:grpSp>
          <p:nvGrpSpPr>
            <p:cNvPr id="125" name="Google Shape;125;p12"/>
            <p:cNvGrpSpPr/>
            <p:nvPr/>
          </p:nvGrpSpPr>
          <p:grpSpPr>
            <a:xfrm flipH="1">
              <a:off x="7859538" y="4235422"/>
              <a:ext cx="477531" cy="392369"/>
              <a:chOff x="3019540" y="1608452"/>
              <a:chExt cx="440487" cy="361931"/>
            </a:xfrm>
          </p:grpSpPr>
          <p:sp>
            <p:nvSpPr>
              <p:cNvPr id="126" name="Google Shape;126;p1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7" name="Google Shape;127;p1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28" name="Google Shape;12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2"/>
            <p:cNvSpPr/>
            <p:nvPr/>
          </p:nvSpPr>
          <p:spPr>
            <a:xfrm flipH="1" rot="10145659">
              <a:off x="8744442" y="37842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8145101" y="35195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7846505" y="34947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2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133" name="Google Shape;133;p12"/>
            <p:cNvGrpSpPr/>
            <p:nvPr/>
          </p:nvGrpSpPr>
          <p:grpSpPr>
            <a:xfrm>
              <a:off x="782412" y="4230800"/>
              <a:ext cx="593752" cy="392380"/>
              <a:chOff x="7919013" y="4383200"/>
              <a:chExt cx="593752" cy="392380"/>
            </a:xfrm>
          </p:grpSpPr>
          <p:sp>
            <p:nvSpPr>
              <p:cNvPr id="134" name="Google Shape;134;p12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5" name="Google Shape;135;p12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6" name="Google Shape;136;p12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 flipH="1" rot="8639560">
              <a:off x="1450801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2"/>
            <p:cNvSpPr/>
            <p:nvPr/>
          </p:nvSpPr>
          <p:spPr>
            <a:xfrm>
              <a:off x="1154950" y="36155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865684" y="36280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12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da" sz="96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6077345" y="2421525"/>
            <a:ext cx="1652586" cy="2191978"/>
            <a:chOff x="6077345" y="2421525"/>
            <a:chExt cx="1652586" cy="2191978"/>
          </a:xfrm>
        </p:grpSpPr>
        <p:sp>
          <p:nvSpPr>
            <p:cNvPr id="151" name="Google Shape;151;p13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13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53" name="Google Shape;153;p13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4" name="Google Shape;154;p13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55" name="Google Shape;15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3"/>
            <p:cNvSpPr/>
            <p:nvPr/>
          </p:nvSpPr>
          <p:spPr>
            <a:xfrm flipH="1" rot="10145659">
              <a:off x="7432735" y="3653264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833395" y="338862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534799" y="336382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3" name="Google Shape;163;p14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65" name="Google Shape;165;p14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66" name="Google Shape;166;p14"/>
          <p:cNvGrpSpPr/>
          <p:nvPr/>
        </p:nvGrpSpPr>
        <p:grpSpPr>
          <a:xfrm>
            <a:off x="7403273" y="2876096"/>
            <a:ext cx="1631624" cy="1782784"/>
            <a:chOff x="7403273" y="2876096"/>
            <a:chExt cx="1631624" cy="1782784"/>
          </a:xfrm>
        </p:grpSpPr>
        <p:sp>
          <p:nvSpPr>
            <p:cNvPr id="167" name="Google Shape;167;p14"/>
            <p:cNvSpPr/>
            <p:nvPr/>
          </p:nvSpPr>
          <p:spPr>
            <a:xfrm flipH="1" rot="5652216">
              <a:off x="7426337" y="4025462"/>
              <a:ext cx="250048" cy="27859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919513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4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171" name="Google Shape;17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4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80" name="Google Shape;180;p15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Google Shape;181;p15"/>
            <p:cNvGrpSpPr/>
            <p:nvPr/>
          </p:nvGrpSpPr>
          <p:grpSpPr>
            <a:xfrm>
              <a:off x="7865288" y="4245800"/>
              <a:ext cx="440487" cy="361931"/>
              <a:chOff x="7865288" y="4245800"/>
              <a:chExt cx="440487" cy="361931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3" name="Google Shape;183;p15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84" name="Google Shape;18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/>
            <p:nvPr/>
          </p:nvSpPr>
          <p:spPr>
            <a:xfrm>
              <a:off x="8118901" y="38001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820305" y="37753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606243" y="4075800"/>
              <a:ext cx="383500" cy="87900"/>
            </a:xfrm>
            <a:custGeom>
              <a:rect b="b" l="l" r="r" t="t"/>
              <a:pathLst>
                <a:path extrusionOk="0" h="3516" w="1534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Round">
  <p:cSld name="TITLE_ONLY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94" name="Google Shape;194;p16"/>
            <p:cNvSpPr/>
            <p:nvPr/>
          </p:nvSpPr>
          <p:spPr>
            <a:xfrm>
              <a:off x="7655725" y="4421975"/>
              <a:ext cx="278600" cy="30005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16"/>
            <p:cNvSpPr/>
            <p:nvPr/>
          </p:nvSpPr>
          <p:spPr>
            <a:xfrm>
              <a:off x="8085538" y="4374375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196" name="Google Shape;19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6"/>
            <p:cNvSpPr/>
            <p:nvPr/>
          </p:nvSpPr>
          <p:spPr>
            <a:xfrm>
              <a:off x="8073651" y="35644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775055" y="35396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a"/>
              <a:t>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a"/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a"/>
              <a:t>     </a:t>
            </a:r>
            <a:r>
              <a:rPr b="1" lang="da"/>
              <a:t>DocTime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223" name="Google Shape;2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50" y="446800"/>
            <a:ext cx="4596975" cy="279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040000" dist="19050">
              <a:srgbClr val="000000">
                <a:alpha val="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rPr b="0" i="0" lang="da" sz="9600" u="none" cap="none" strike="noStrike">
                <a:solidFill>
                  <a:schemeClr val="accen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 YOU</a:t>
            </a:r>
            <a:endParaRPr b="0" i="0" sz="9600" u="none" cap="none" strike="noStrike">
              <a:solidFill>
                <a:schemeClr val="accen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87" name="Google Shape;287;p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8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a"/>
              <a:t>THE TEAM MEMBERS</a:t>
            </a:r>
            <a:endParaRPr/>
          </a:p>
        </p:txBody>
      </p:sp>
      <p:sp>
        <p:nvSpPr>
          <p:cNvPr id="229" name="Google Shape;229;p2"/>
          <p:cNvSpPr txBox="1"/>
          <p:nvPr>
            <p:ph idx="2" type="body"/>
          </p:nvPr>
        </p:nvSpPr>
        <p:spPr>
          <a:xfrm>
            <a:off x="4939925" y="3187075"/>
            <a:ext cx="250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 sz="1600">
                <a:solidFill>
                  <a:schemeClr val="dk1"/>
                </a:solidFill>
              </a:rPr>
              <a:t>RIFAH TAMANNA ||18201073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30" name="Google Shape;230;p2"/>
          <p:cNvSpPr txBox="1"/>
          <p:nvPr>
            <p:ph idx="1" type="body"/>
          </p:nvPr>
        </p:nvSpPr>
        <p:spPr>
          <a:xfrm>
            <a:off x="1693075" y="3660400"/>
            <a:ext cx="2509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600">
                <a:solidFill>
                  <a:schemeClr val="dk1"/>
                </a:solidFill>
              </a:rPr>
              <a:t>MAHBUBA HAQUE LAKA|| 18201085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2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pic>
        <p:nvPicPr>
          <p:cNvPr id="232" name="Google Shape;232;p2"/>
          <p:cNvPicPr preferRelativeResize="0"/>
          <p:nvPr/>
        </p:nvPicPr>
        <p:blipFill rotWithShape="1">
          <a:blip r:embed="rId3">
            <a:alphaModFix/>
          </a:blip>
          <a:srcRect b="4102" l="0" r="0" t="4102"/>
          <a:stretch/>
        </p:blipFill>
        <p:spPr>
          <a:xfrm>
            <a:off x="5199425" y="994025"/>
            <a:ext cx="1838400" cy="1838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"/>
          <p:cNvPicPr preferRelativeResize="0"/>
          <p:nvPr/>
        </p:nvPicPr>
        <p:blipFill rotWithShape="1">
          <a:blip r:embed="rId4">
            <a:alphaModFix/>
          </a:blip>
          <a:srcRect b="11750" l="0" r="0" t="11750"/>
          <a:stretch/>
        </p:blipFill>
        <p:spPr>
          <a:xfrm>
            <a:off x="2090675" y="1398375"/>
            <a:ext cx="1926000" cy="1838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idx="4294967295" type="ctrTitle"/>
          </p:nvPr>
        </p:nvSpPr>
        <p:spPr>
          <a:xfrm>
            <a:off x="649900" y="593125"/>
            <a:ext cx="6424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rPr b="0" i="0" lang="da" sz="3000" u="none" cap="none" strike="noStrike">
                <a:solidFill>
                  <a:schemeClr val="accent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Functional Requirements:</a:t>
            </a:r>
            <a:endParaRPr b="0" i="0" sz="3000" u="none" cap="none" strike="noStrike">
              <a:solidFill>
                <a:schemeClr val="accent2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rPr b="0" i="0" lang="da" sz="2100" u="none" cap="none" strike="noStrike">
                <a:solidFill>
                  <a:srgbClr val="E06666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HARDWARE REQUIREMENTS–</a:t>
            </a:r>
            <a:endParaRPr b="0" i="0" sz="2100" u="none" cap="none" strike="noStrike">
              <a:solidFill>
                <a:srgbClr val="E06666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39" name="Google Shape;239;p3"/>
          <p:cNvSpPr txBox="1"/>
          <p:nvPr>
            <p:ph idx="4294967295" type="subTitle"/>
          </p:nvPr>
        </p:nvSpPr>
        <p:spPr>
          <a:xfrm>
            <a:off x="1359900" y="2140525"/>
            <a:ext cx="64242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★"/>
            </a:pPr>
            <a:r>
              <a:rPr b="1" lang="da" sz="2200">
                <a:solidFill>
                  <a:schemeClr val="accent3"/>
                </a:solidFill>
              </a:rPr>
              <a:t>Core i3 (2.40 Ghz) </a:t>
            </a:r>
            <a:endParaRPr b="1" i="0" sz="2200" u="none" cap="none" strike="noStrik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★"/>
            </a:pPr>
            <a:r>
              <a:rPr b="1" lang="da" sz="2200">
                <a:solidFill>
                  <a:schemeClr val="accent3"/>
                </a:solidFill>
              </a:rPr>
              <a:t>4</a:t>
            </a:r>
            <a:r>
              <a:rPr b="1" i="0" lang="da" sz="22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MB RAM</a:t>
            </a:r>
            <a:endParaRPr b="1" i="0" sz="2200" u="none" cap="none" strike="noStrik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★"/>
            </a:pPr>
            <a:r>
              <a:rPr b="1" lang="da" sz="2200">
                <a:solidFill>
                  <a:schemeClr val="accent3"/>
                </a:solidFill>
              </a:rPr>
              <a:t>240</a:t>
            </a:r>
            <a:r>
              <a:rPr b="1" i="0" lang="da" sz="22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GB HARD FREE DRIVE SPACE</a:t>
            </a:r>
            <a:endParaRPr b="1" i="0" sz="2200" u="none" cap="none" strike="noStrik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a">
                <a:solidFill>
                  <a:schemeClr val="accent3"/>
                </a:solidFill>
              </a:rPr>
              <a:t>SOFTWARE REQUIREMENTS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6" name="Google Shape;246;p4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da">
                <a:solidFill>
                  <a:schemeClr val="accent2"/>
                </a:solidFill>
              </a:rPr>
              <a:t>Database:  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" sz="15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SQLite  version: 3.37.2</a:t>
            </a:r>
            <a:endParaRPr>
              <a:solidFill>
                <a:srgbClr val="FFFF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da">
                <a:solidFill>
                  <a:schemeClr val="accent2"/>
                </a:solidFill>
              </a:rPr>
              <a:t>Operating System: </a:t>
            </a:r>
            <a:r>
              <a:rPr lang="da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Windows   Version:10</a:t>
            </a:r>
            <a:endParaRPr sz="26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da">
                <a:solidFill>
                  <a:schemeClr val="accent2"/>
                </a:solidFill>
              </a:rPr>
              <a:t>Front end &amp; back end technology: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>
                <a:solidFill>
                  <a:schemeClr val="accent2"/>
                </a:solidFill>
              </a:rPr>
              <a:t> Front end – </a:t>
            </a:r>
            <a:r>
              <a:rPr lang="da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Bootstrap  Version: 4.0 HTML    Version: 5 </a:t>
            </a:r>
            <a:endParaRPr sz="1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JavaScript  Version: ES6</a:t>
            </a:r>
            <a:endParaRPr sz="1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a" sz="23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" sz="23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r>
              <a:rPr lang="da" sz="23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da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 Version: 3.7.9 </a:t>
            </a:r>
            <a:endParaRPr sz="1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Django  Version: 4.0</a:t>
            </a:r>
            <a:endParaRPr sz="3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100"/>
              <a:buFont typeface="Arial"/>
              <a:buChar char="●"/>
            </a:pPr>
            <a:r>
              <a:rPr lang="da" sz="2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IDE: </a:t>
            </a:r>
            <a:r>
              <a:rPr lang="da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Visual Code Studio  Version: 1.63.2</a:t>
            </a:r>
            <a:endParaRPr sz="1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>
                <a:solidFill>
                  <a:srgbClr val="FFFF00"/>
                </a:solidFill>
              </a:rPr>
              <a:t>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7" name="Google Shape;247;p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8c6e15df_0_0"/>
          <p:cNvSpPr txBox="1"/>
          <p:nvPr>
            <p:ph type="title"/>
          </p:nvPr>
        </p:nvSpPr>
        <p:spPr>
          <a:xfrm>
            <a:off x="475375" y="4892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a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Design requirement: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a" sz="2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Project features:  </a:t>
            </a:r>
            <a:endParaRPr sz="25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3" name="Google Shape;253;g1118c6e15df_0_0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                                                    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Arial"/>
              <a:buChar char="●"/>
            </a:pPr>
            <a:r>
              <a:rPr lang="da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Appointment list</a:t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Arial"/>
              <a:buChar char="●"/>
            </a:pPr>
            <a:r>
              <a:rPr lang="da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Appoint/Book Doctor</a:t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Arial"/>
              <a:buChar char="●"/>
            </a:pPr>
            <a:r>
              <a:rPr lang="da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Video conversation between doctor &amp; patient</a:t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Arial"/>
              <a:buChar char="●"/>
            </a:pPr>
            <a:r>
              <a:rPr lang="da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Chat encryption</a:t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Arial"/>
              <a:buChar char="●"/>
            </a:pPr>
            <a:r>
              <a:rPr lang="da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Notification/Email</a:t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118c6e15df_0_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25" y="152400"/>
            <a:ext cx="5064599" cy="4754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"/>
          <p:cNvSpPr txBox="1"/>
          <p:nvPr>
            <p:ph idx="4294967295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33e197d95_1_0"/>
          <p:cNvSpPr/>
          <p:nvPr/>
        </p:nvSpPr>
        <p:spPr>
          <a:xfrm>
            <a:off x="2005450" y="332500"/>
            <a:ext cx="3533100" cy="188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highlight>
                  <a:srgbClr val="6FA8DC"/>
                </a:highlight>
              </a:rPr>
              <a:t>Patient will login to the system and his information will be stored in the database. Then they will see some list of doctors.Patient will book their doctor </a:t>
            </a:r>
            <a:r>
              <a:rPr lang="da">
                <a:solidFill>
                  <a:schemeClr val="lt1"/>
                </a:solidFill>
                <a:highlight>
                  <a:srgbClr val="6FA8DC"/>
                </a:highlight>
              </a:rPr>
              <a:t>according</a:t>
            </a:r>
            <a:r>
              <a:rPr lang="da">
                <a:solidFill>
                  <a:schemeClr val="lt1"/>
                </a:solidFill>
                <a:highlight>
                  <a:srgbClr val="6FA8DC"/>
                </a:highlight>
              </a:rPr>
              <a:t> to time.</a:t>
            </a:r>
            <a:endParaRPr>
              <a:solidFill>
                <a:schemeClr val="lt1"/>
              </a:solidFill>
              <a:highlight>
                <a:srgbClr val="6FA8DC"/>
              </a:highlight>
            </a:endParaRPr>
          </a:p>
        </p:txBody>
      </p:sp>
      <p:sp>
        <p:nvSpPr>
          <p:cNvPr id="266" name="Google Shape;266;g1133e197d95_1_0"/>
          <p:cNvSpPr/>
          <p:nvPr/>
        </p:nvSpPr>
        <p:spPr>
          <a:xfrm>
            <a:off x="3855025" y="1454725"/>
            <a:ext cx="3335400" cy="188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highlight>
                  <a:srgbClr val="9FC5E8"/>
                </a:highlight>
              </a:rPr>
              <a:t>As soon as they book the doctor the notification will go to the doctor which stored in database.Then the doctor will approve the patients &amp; reject them.</a:t>
            </a:r>
            <a:endParaRPr>
              <a:highlight>
                <a:srgbClr val="9FC5E8"/>
              </a:highlight>
            </a:endParaRPr>
          </a:p>
        </p:txBody>
      </p:sp>
      <p:sp>
        <p:nvSpPr>
          <p:cNvPr id="267" name="Google Shape;267;g1133e197d95_1_0"/>
          <p:cNvSpPr/>
          <p:nvPr/>
        </p:nvSpPr>
        <p:spPr>
          <a:xfrm>
            <a:off x="1953475" y="2909425"/>
            <a:ext cx="3377100" cy="20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highlight>
                  <a:srgbClr val="3C78D8"/>
                </a:highlight>
              </a:rPr>
              <a:t>After approving consultation will start between doctor &amp; patient via vedio call.Thus,after consultation, the doctor will give them prescription.Which is totally encrypted between them.</a:t>
            </a:r>
            <a:endParaRPr>
              <a:highlight>
                <a:srgbClr val="3C78D8"/>
              </a:highlight>
            </a:endParaRPr>
          </a:p>
        </p:txBody>
      </p:sp>
      <p:sp>
        <p:nvSpPr>
          <p:cNvPr id="268" name="Google Shape;268;g1133e197d95_1_0"/>
          <p:cNvSpPr txBox="1"/>
          <p:nvPr/>
        </p:nvSpPr>
        <p:spPr>
          <a:xfrm>
            <a:off x="187025" y="166250"/>
            <a:ext cx="169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300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Module =&gt;</a:t>
            </a:r>
            <a:endParaRPr b="1" sz="3000">
              <a:solidFill>
                <a:srgbClr val="FF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3e197d95_0_1"/>
          <p:cNvSpPr txBox="1"/>
          <p:nvPr>
            <p:ph idx="4294967295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pic>
        <p:nvPicPr>
          <p:cNvPr id="274" name="Google Shape;274;g1133e197d9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325" y="0"/>
            <a:ext cx="4896900" cy="50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133e197d95_0_1"/>
          <p:cNvSpPr txBox="1"/>
          <p:nvPr/>
        </p:nvSpPr>
        <p:spPr>
          <a:xfrm>
            <a:off x="328800" y="1785000"/>
            <a:ext cx="155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3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Sequence Diagram:-</a:t>
            </a:r>
            <a:endParaRPr b="1" sz="23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3e197d95_0_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pic>
        <p:nvPicPr>
          <p:cNvPr id="281" name="Google Shape;281;g1133e197d9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5" y="152400"/>
            <a:ext cx="6581775" cy="45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